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95" r:id="rId3"/>
    <p:sldId id="291" r:id="rId4"/>
    <p:sldId id="292" r:id="rId5"/>
    <p:sldId id="288" r:id="rId6"/>
    <p:sldId id="289" r:id="rId7"/>
    <p:sldId id="260" r:id="rId8"/>
    <p:sldId id="285" r:id="rId9"/>
    <p:sldId id="290" r:id="rId10"/>
    <p:sldId id="294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343"/>
    <a:srgbClr val="B7DEFF"/>
    <a:srgbClr val="C5E5FF"/>
    <a:srgbClr val="02800E"/>
    <a:srgbClr val="02AA12"/>
    <a:srgbClr val="2F7563"/>
    <a:srgbClr val="FFA7A9"/>
    <a:srgbClr val="FF7C80"/>
    <a:srgbClr val="3A927B"/>
    <a:srgbClr val="49B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0" autoAdjust="0"/>
    <p:restoredTop sz="94407" autoAdjust="0"/>
  </p:normalViewPr>
  <p:slideViewPr>
    <p:cSldViewPr>
      <p:cViewPr varScale="1">
        <p:scale>
          <a:sx n="128" d="100"/>
          <a:sy n="128" d="100"/>
        </p:scale>
        <p:origin x="93" y="90"/>
      </p:cViewPr>
      <p:guideLst>
        <p:guide orient="horz" pos="108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5" Type="http://schemas.openxmlformats.org/officeDocument/2006/relationships/image" Target="../media/image2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3:47:22.2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40 57,'-2'0'109,"2"0"0,0 0 2,0 0 1,0 0-3,0 0-3,0 0-8,0 0-12,0 0-11,0 0-10,0 0-9,0 0-5,0 0-4,0 0-4,0 0-2,0 0 0,0 0 1,0 0 2,0 0-1,0 0 3,0 0 2,0 0-2,0 0 1,0 0-1,0 0 1,0 0 0,0 0 1,0 0 1,0 0 1,0 0 1,0 0 1,0 0-2,0 0 2,0 0-1,0 0 4,0 0 0,0 0 3,0 0 2,0 0 4,0 0 2,0 0 1,0 0 3,0 0 4,0 0 0,0 0 2,0 0 3,0 0 3,0 0 3,0 0-1,0 0-2,0 0 0,0 0-1,0 0 1,0 0-2,0 0 0,0 0-1,0 0-2,0 0-1,0 0-1,0 0 0,0 0-2,0 0-3,0 0 2,0 0-1,0 0 2,0 0-2,0 0-3,0 0 1,0 0-2,0 0 1,0 0 0,0 0-1,0 0 1,0 0 2,0 0-2,0 0 0,0 0-2,0 0-2,0 0 2,0 0 0,0 0 1,0 0 2,0 0-1,0 0 1,0 0-1,0 0-1,0 0-2,0 0 0,0 0-4,0 0-1,0 0-2,0 0-5,0 0-3,0 0-5,0 0-4,0 0-5,0 0-6,0 0-5,0 0-2,0 0-5,0 0-3,0 0-4,0 0-3,0 0-2,0 0 0,0 0-2,0 0-1,0 0-2,0 0 1,4 0 1,-4 0-1,5 4 1,-1-4 0,0 1 1,-1 1-1,-3-2 2,6 2-1,-3-1 0,1-1 1,1 2 1,-5-2 1,6 1 1,-1-1-1,-1 0 0,2 4 1,-3-4-1,1 0 0,1 0-1,1 1 1,-3-1 0,1 2 0,2-2 0,-1 1-1,1-1 0,-1 3-1,-1-3-1,1 2 1,1-2 0,-1 0 0,-1 1-1,-1-1 1,3 0-1,-1 0 1,-1 0-1,1 0 0,1 0 0,-1 0-1,0-1 1,3 1-1,-1-2 2,1 2-2,-1-3 0,0 3-1,1 0 2,-3 0-1,-1 0 1,-4 0-2,5 0 0,1 0 1,-1 0-2,3 3 0,-3-3 0,2 0-2,-1 2 0,1-2 1,2 0 1,-1 0 0,-1 0-2,0 0 0,-1 0 1,-1 0-1,1 0 0,-1 0 0,1 0 1,-3-2-1,1 2 0,1-3 2,-5 3 0,6 0-1,-3 0-1,1 0 0,2 0 2,-3 0 0,1 0 0,1 0-1,1 0 0,1 0 0,-1 0 0,-1 0 0,2 0 0,-1 0 0,1 0-1,0 0 0,1 0 2,-1 0-2,0 0 1,1 0-1,-1 0 1,-2 0 0,1-1 1,1 1 0,-1-2-2,-1 2 0,1-1 0,-2 1 2,1 0 0,0 0 0,-1 0 0,0 0 0,1 0 0,1 0-1,-3 0 0,1 0 0,1 0 0,-1 0 0,0 1-1,1 1 2,-1-1-1,-1-1 0,1 3 0,-4-3 0,6 0-1,-3 2 1,1-2-1,1 0 1,-1 0-1,0 1 0,-4-1 0,5 0 1,1 0 1,-6 0 0,3 0 0,1 0 0,1 0 0,-1 0-1,-4 0 0,5 0 0,-1 0-1,2 0 2,-6 0-1,5 0 1,-1 0-1,1 0 0,-5 0-1,6 0 1,-3 0 0,1 0 0,-4 0 0,5 0 0,-1 0 0,-4 0 0,6-1 0,-3 1 1,3 0-2,-3-2 1,-3 2 1,6 0 0,-1 0 0,-1-3 0,3 3-1,-1 0-1,-1 0 0,1 0-1,-1-1 2,1 1-1,-1 0 2,2 0-2,-1-2 1,-1 2-1,1 0-2,-1 0 2,-5 0 1,6 0-1,-1 0 2,-1 0-1,0-1 0,1 1 0,-1 0 0,-1 0 0,3 0 1,-2 0-1,-1 0 1,3 0 1,-6 0 0,3 0-1,1 0 0,-4 0 0,3-4 0,-3 4 0,6 0 0,-2 0 0,-4 0-1,5 0 0,1 0 1,-6 0-1,3 0-1,-3 0 1,0 0-1,4 0 0,-4 0 0,5 0 1,-5 0 0,6 0-1,-6 0 0,5 0 0,1 0 2,-2 0-1,-1 0 0,3 0 0,-1 0 0,-1 0 0,-1 0 0,5 0 0,-5 0 0,3 0-1,-1 4 0,-1-4 2,1 0 0,3 0 0,-5 0-2,1 0 0,0 0 0,1 0 0,-1 0 2,0 0-1,-4 0 0,5 0 0,-5 0 0,4 0 0,-1 0 1,-3 0-1,6 0-1,-6 0 0,3 0 0,1 1 1,-4-1 1,6 0-2,-6 0 0,3 2 0,1-2 1,1 1-1,-5-1 0,4 0 1,0 0-1,1 0 0,-5 0 0,4 0 1,-1 0-1,3 0 1,-6 0 0,4 0-1,-1 0-1,1 3 1,-4-3 0,0 0 0,7 0 0,-7 0 0,4 0 1,-4 0-1,5 0 0,-1 0 1,1 0-2,-1-3 0,-4 3-1,0 0 2,4-1 0,1 1 0,-5 0 0,4-2-1,-4 2 1,3 0-1,-3 0 0,6-1 0,-6 1 1,4 0-1,-4 0-1,5 0 2,-1-4 0,1 4-1,-5 0-1,4 0 0,0 0-1,-4 0 0,5 0 0,0 0 1,-1-1 0,-4 1-2,0 0 1,0 0-1,4-2 1,-4 2 0,0 0 0,0 0 1,0 0 1,5 0-1,-5 0 1,0 0-1,4-1 1,-4 1 1,0 0 0,4 0-1,-4 0 0,4 0 1,-4 0-1,5-2 0,-5 2 0,0 0 1,3 0 1,1 0 0,-4 0 0,5-2 0,-5 2 0,4 0-1,-4 0 0,4 0 1,-4 0 1,0 0 0,0 0-1,0 0 1,5 0-1,-5 0-1,0 0 1,4-1-1,-4 1 0,0 0-1,4 0 1,-4 0-1,0 0 2,5 0-1,1-4 0,-3 4 0,1 0 0,1 0-1,-5 0 2,4-1-2,-4 1 1,4 0-1,-4 0 1,0 0 0,0 0 0,0 0 0,5 0 0,-5 0-1,0 0 0,0 0 1,0 0 0,0 0-1,0 0-1,4 0 2,-4 0-1,0 0 1,3 0 2,-3 0-1,0 0-1,0 0 0,0 0 1,0 0-1,6-2 0,-6 2 1,0 0-1,0 0 1,0 0-1,3 0 0,-3 0 0,6 0-1,-2 0 1,-4 0-1,5 0 0,-1-1 1,-4 1 0,3 0 0,-3 0 0,6 0 0,-6 0-1,0 0 1,4 0 0,-4 0 1,0 0-2,3 0 0,-3 0-1,0 0 1,0 0-1,0 0 1,0 0 2,0 0-2,6 0 0,-6 0 0,0 0 1,3 0 0,-3 0 1,0 0 0,6 0 0,-6 0 0,3 0 0,-3 0 0,6 0-1,-6 0 0,5 0 2,-5 0 0,4 0 0,-4 0-1,4 0 0,-4 0-1,0 0 1,0 0 1,0 0 0,0 0-1,0 0 1,0 0 0,0 0 1,0 0-1,0 0-2,0 0 0,0 0 1,0 0 0,0 0 0,0 0 1,0 0 1,0 0-2,0 0 0,0 0 0,0 0 0,0 0-1,0 0-1,0 0 1,0 0 1,0 0 0,0 0-1,0 0 2,0 0 0,0 0-2,0 0 0,0 0 0,0 0-1,0 0 1,0 0 2,0 0 1,0 0 0,0 0 0,0 0 0,0 0-2,0 0 0,0 0 1,0 0-1,0 0 0,0 0 1,0 0 0,0 0 0,0 0 0,0 0-1,0 0 0,0 0-1,0 0 0,0 0 0,0 0 2,0 0-1,0 0 0,0 0-1,0 0 1,0 0 0,0 0 0,0 0 0,0 0-1,0 0 0,0 0 1,0 0-1,0 0-2,0 0-3,0 0-10,0 0-10,0 0-18,0 0-22,0 0-30,5-6-34,-5 6-46,0 0-49,0 0-49,0 0-48,0 0-53,0 0-55,0 0-27,0 0-14,-2-6-2,-1-1 5,-3 3 12,3-1 19,3 5 26,0 0 29,-10-8 41,10 8 47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4:04:08.50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65 86,'4'3'132,"-2"2"4,2-4 3,-3 1 4,-1-2 2,6 2 4,-6-2-5,4 2-9,-4-2-14,0 0-13,0 0-13,3 0-11,-3 0-7,0 0-4,0 0-4,0 0-1,0 0-3,0 0 0,0 0 0,0 0-1,6-2-1,-6 2-2,0 0-2,0 0-2,0 0 0,0 0-1,0 0 1,0 0 1,1-2 0,-1 2 4,0 0 0,0 0-1,0 0 1,0 0-1,0 0 0,0 0 0,0 0-4,0 0-1,0 0-1,0 0-5,0 0-2,0 0-5,4-3-3,-4 3-5,0 0-4,0 0-3,0 0-2,0 0-2,0 0-2,0 0 0,0 0 2,0 0 1,0 0 2,0 0 4,0 0 1,0 0 5,0 0 2,0 0 6,0 0 3,0 0 5,0 0 3,0 0 3,0 0 1,0 0 1,0 0-1,0 0 2,0 0 0,0 0-1,0 0 0,0 0 0,0 0-1,0 0-2,0 0 0,0 0-2,0 0 0,0 0 2,0 0 3,0 0 2,0 0 3,0 0 3,0 0 2,0 0 3,0 0 1,0 0 3,0 0 2,4 0 3,-4 0 4,0 0 3,3 0-1,-3 0 3,0 0-1,0 0-2,6 0-5,-6 0-4,5 0-5,-1 0-3,0 1-5,1-1-5,-1 2-5,-1-2-7,3 0-5,-2 2-6,1 0-6,1-2-4,-1 1-6,0-1-4,1 0 0,-1 0-3,1 2 0,1-2-1,1 2 0,-1-2-1,0 0 1,2 0 0,-1 0-2,3 0 1,-4 0-2,4 0 1,-2 0 0,2 0-2,-2 0 0,0 0 0,2 0 0,-2 0 1,2 0-1,0 0-2,-2 0 1,2 0-1,0 0-2,-2 0 2,2 0 0,-2 0-1,2 0-1,-2 0 1,1 0 0,1 0 0,-1 0-2,0 0-1,1-2 0,-1 2-1,1-2 0,0 1 0,0 1 0,2-2 1,0 2-2,-2-2 1,0 2-1,2 0 0,-2-2-2,0 2 0,-1-1 0,3 1 0,-2 0 0,-2 0 1,2-3-1,-2 3-1,1-2 0,0 2 0,0 0 0,1 0 0,-2 0 1,0 0 0,2 0 0,-2-1 0,2 1 0,2 0 0,-2-2 0,0 1 1,-2-1-1,3 0-2,-2 2 0,1-1 1,-1-2 0,0 2-1,-1-1 1,2 1 0,-2 0 0,2 1 0,-4 0 0,2 0 0,0 0 0,-1 0-1,1 0 2,-2 0 0,2 0 0,0 0 0,-1 0 0,1 0 0,0 0-1,-2 0 0,2 0-1,0-2-2,-3 2 2,3 0 1,-2 0 1,2 0-1,-1 0 0,-1 0-1,2 0 1,0 0 1,-3 0-1,1-2 0,2 2 0,-1 0 0,-1 0 1,0 0 1,0 0-1,1 0-1,-1 0-1,-1 0 0,1 0 1,0 0 1,0 0-1,1-4-1,-1 4 2,0 0-1,3 0 1,-3-1-1,2 1 1,-2 0-1,2 0 1,-1-2 0,1 2 0,0-2 0,-2 2-1,2-1 0,0 1 1,-1 0-1,1 0 1,0 0 0,-3-3-1,3 3 0,0 0-2,-2 0 0,0-3 1,3 3 0,-3 0 2,0 0-1,-1-1 0,1 1-1,-2-2 1,1 0 0,1 2-1,-1-1 1,1 1 1,-2 0 0,1-2 0,-1 2 0,1 0 0,-1 0 0,1 0 0,-1 0-1,1 0 1,-1 0 0,1-1 0,1 1 0,-2 0-1,3 0-1,-1 0 0,0-5-1,1 5 2,-1-4 0,0 4-1,-1 0 0,1-1-1,0-1 1,1 2 0,-1-1 0,0 0 1,1 1-1,-3 0 2,1-3-1,-1 3 1,0 0 0,1 0-1,-1 0-1,1 0 2,-1 0 0,1 0 0,-1 0 0,3 0 0,-3 0 0,1 0 0,-1 0 0,1 0 0,1 0-1,-2 0 1,3 0 0,-3 0 1,1 0-2,1 0 1,0 0 0,-1 0 0,-1 0 0,2 0-2,-1 0 0,-1 0 0,1 0 0,-1 0 1,1 0 1,-2 0-2,1 0 1,-5 0-1,5 0 0,-1 0 0,2 0 0,-6 0 0,3 0 0,1 0 1,-4 0 0,4 0-1,-4 0 1,7 0 0,-7 0-1,5 0 1,1 0 1,-3 0-1,-3 0 1,4 0 0,2 0 0,-1 0-1,-1 0 1,-1 0-1,3 0-1,-6 0 1,3 0 0,1 0 0,2 0 0,-6 0 0,3 0 0,-3 0-1,6 0 0,-6 0 1,5 0 0,-5 0 0,0 0 0,6 0 0,-6 0 1,3 0-1,-3 0 1,5 0-1,-5 0 1,0 0-2,3 0 0,-3 0 1,5 0 1,-5 0 0,4 3 0,-4-3-2,3 0 0,-3 0 0,8 0 1,-8 0 0,3 0 1,1 0 0,0 0-2,1 0 0,-5 0 1,4 0 0,-1 0-1,-3 0 1,6 0-1,-2 0 1,-4 0 1,3 0 0,-3 0 0,0 0-1,6 0-1,-6 0 0,3 1 1,-3-1 0,4 0-1,1 1 1,-5-1 0,4 0 0,-4 0 0,4 0-1,1 2 0,-5-2 1,0 0-1,4 1 1,-4-1 1,4 0 0,-4 0 0,0 0-1,5 0 1,-1 4 0,-4-4 0,0 0-1,0 0 0,3 0 1,3 0 1,-6 0-1,0 0-2,0 0 0,3 0 0,-3 0 0,4 5 0,-4-5 0,0 0 1,0 0 0,4 0 1,-4 0 0,0 0 0,5 0-1,-5 0-2,4 1 1,-4-1 2,0 0-1,0 0 1,0 0-2,4 2 0,-4-2 0,0 0 1,0 0 0,0 0 0,0 0-1,3 3 0,-3-3 0,0 0 1,0 0 1,0 0 0,0 0 0,0 0-1,0 0 1,0 0 0,0 0 0,0 0 0,0 0 0,0 0 0,0 0 0,0 0-1,0 0 0,0 0 0,0 0 0,0 0 0,0 0-2,4 2 1,-4-2-1,0 0 1,0 0 0,5 1 1,-5-1-1,0 0 1,0 0 0,0 0 0,4 0 0,-4 0-1,0 0 2,4 3 0,-4-3-1,0 0 1,0 0 1,5 0-1,-5 0-1,0 0-2,4 3 0,-4-3 1,0 0 0,3 0 1,-3 0-1,4 0 1,-4 0-1,6 0 0,-6 0 0,3 0 0,-3 0 1,0 0-1,4 1 1,-4-1 1,0 0-1,5 2 1,-5-2 0,0 0 0,0 0 0,0 0 1,4 2-1,-4-2 0,0 0 0,0 0 1,0 0-1,0 0 0,0 0 0,0 0 1,4 1 0,-4-1-1,0 0 0,0 0 0,0 0-1,0 0 0,0 0 0,0 0-1,0 0 0,0 0 1,0 0-1,0 0 1,0 0-1,0 0 0,0 0-1,0 0 1,0 0 0,0 0 0,0 0 0,0 0 1,0 0-3,0 0-1,0 0-5,0 0-10,0 0-17,0 0-23,0 0-49,0 0-60,0 0-78,0 0-84,0 0-75,0 0-69,0 0-36,0 0-19,0 0-9,-9-1-4,9 1-1,0 0 4,0 0 12,0 0 17,-4-12 42,4 12 55,7-18 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4:04:10.7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34 59,'0'0'107,"0"0"5,0 0 4,0 0 3,0 0-3,0 0-3,0 0-8,0 0-7,0 0-7,0 0-8,4-3-3,-4 3-8,0 0 1,3 0-3,-3 0 0,0 0 1,0 0 1,4-3 2,-4 3 2,0 0 5,0 0 2,0 0 8,0 0 3,0 0 6,0 0 6,0 0 6,0 0 5,0 0 9,0 0 6,0 0 4,0 0 8,0 0 3,0 0 7,0 0 6,0-3 4,0 3 2,0 0 5,0 0 1,0 0 4,0 0 4,0 0 2,0 0 2,0 0 0,0-5 2,0 5-3,0 0-4,0 0-6,0-5-12,0 5-8,0 0-11,0 0-10,0 0-11,0 0-10,0 0-13,0 0-10,0 0-9,0 0-11,0 0-11,2-1-8,-2 1-6,3-3-2,-3 3-3,6-2-1,-1 0 1,1 2-2,-3-1 0,3 1-3,-1 0-2,3 0-2,-3 0-1,2 0-1,1 0-3,-3 0-1,1 0-2,-1 0-1,1 1 0,1-1-3,-2 0 0,1 0-2,-2 0 1,4 0 0,-3 0 1,2 0 0,1 2 0,-3-2 0,2 0 0,0 0 1,0 0 0,1 0-1,-1 0 3,0 0-2,0 0 0,1 0 0,1 0 0,0 0-1,-2 0 2,4 0-3,-3 0 0,1 0-3,0 0 0,0 0-1,0 0 0,-2 0 1,3 0-2,-3 0 0,2 0-2,-2 0 0,2 0-1,-1 0-2,-2 2-1,3-2 0,-2 0 0,3 1 1,-3 1-1,0-2 0,2 0 0,0 1 0,-1-1-1,-1 0 1,2 4-4,-2-4-1,1 1 0,-1 1 0,0-1 0,4 1 0,-4 0 0,2-1 0,0-1 0,-2 3 0,1-3 0,-1 3 0,2-2 0,-2 0 0,3 2 0,-3-1 0,0-1 0,0 1 0,-1-1 0,1-1 0,0 2 0,0 0 0,0-1 0,0 1 0,1-1 0,-3 1 0,3 0 0,-1-2 0,0 1 0,0 1 0,1-2 0,-1 2 0,-1-2 0,1 0 0,-2 0 0,1 0 0,-1 0 0,1 0 0,-1 0 0,1 0 0,-3 0 0,3 0 0,-3 0 0,1 0 0,2 0 0,-3 0 0,1 0 0,1 0 0,-5 0 0,6 0 0,-1 0 0,-1 0 0,0 0 0,1 0 0,-1 0 0,-1 0 0,4 0 0,-3 0 0,-1 0 0,3 0 0,-6 0 0,3 0 0,1 1 0,-4-1 0,5 0 0,-5 0 0,6 0 0,-6 0 0,4 0 0,-4 0 0,3 0 0,-3 0 0,5 0 0,0 0 0,-1 0 0,-4 0 0,3 0 0,3 0 0,-2 2 0,-4-2 0,3 1 0,-3-1 0,6 0 0,-6 0 0,3 0 0,1 0 0,-4 0 0,6 0 0,-3 0 0,-3 0 0,4 0 0,1 0 0,-5 0 0,4 0 0,-4 0 0,4 0 0,1 0 0,-1-1 0,-4 1 0,3-2 0,-3 2 0,4-1 0,-4 1 0,6 0 0,-6 0 0,3 0 0,-3 0 0,0 0 0,4 0 0,-4 0 0,0 0 0,0 0 0,7 0 0,-7 0 0,4 0 0,-4 0 0,0 0 0,0 0 0,3 0 0,-3 0 0,0 0 0,0 0 0,0 0 0,0 0 0,0 0 0,0 0 0,0 0 0,0 0 0,0 0 0,0 0 0,0 0 0,0 0 0,0 0 0,0 0 0,0 0 0,0 0 0,0 0 0,0 0 0,0 0 0,0 0 0,0 0 0,0 0 0,0 0 0,0 0 0,0 0 0,0 0 0,0 0 0,0 0 0,0 0 0,0 0 0,0 0 0,0 0 0,4-2 0,-4 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0-15,0 0-19,0 0-14,0 0-13,0 0-25,0 0-27,0 0-57,0 0-70,0 0-78,0 0-84,0 0-70,0 0-61,-5-3-29,-1-4-11,1 2-3,-1 1 3,6 4 6,-9-7 10,0 1 16,0-2 23,1 2 50,-1-1 64,2-1 76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4:23:47.26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F6DA2C-2B1E-4E68-AC0B-86150EF81B76}" emma:medium="tactile" emma:mode="ink">
          <msink:context xmlns:msink="http://schemas.microsoft.com/ink/2010/main" type="writingRegion" rotatedBoundingBox="9564,5061 9637,6022 8174,6134 8101,5172"/>
        </emma:interpretation>
      </emma:emma>
    </inkml:annotationXML>
    <inkml:traceGroup>
      <inkml:annotationXML>
        <emma:emma xmlns:emma="http://www.w3.org/2003/04/emma" version="1.0">
          <emma:interpretation id="{EF60A558-23B8-4915-9009-94FD1F94BE42}" emma:medium="tactile" emma:mode="ink">
            <msink:context xmlns:msink="http://schemas.microsoft.com/ink/2010/main" type="paragraph" rotatedBoundingBox="9149,5235 9601,5235 9601,6016 9149,6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BBC331-1E86-4D35-819F-E1628CA37855}" emma:medium="tactile" emma:mode="ink">
              <msink:context xmlns:msink="http://schemas.microsoft.com/ink/2010/main" type="inkBullet" rotatedBoundingBox="9655,5268 9545,6053 9095,5989 9205,5204"/>
            </emma:interpretation>
            <emma:one-of disjunction-type="recognition" id="oneOf0">
              <emma:interpretation id="interp0" emma:lang="en-US" emma:confidence="0">
                <emma:literal>0</emma:literal>
              </emma:interpretation>
              <emma:interpretation id="interp1" emma:lang="en-US" emma:confidence="0">
                <emma:literal>O</emma:literal>
              </emma:interpretation>
              <emma:interpretation id="interp2" emma:lang="en-US" emma:confidence="0">
                <emma:literal>o</emma:literal>
              </emma:interpretation>
              <emma:interpretation id="interp3" emma:lang="en-US" emma:confidence="0">
                <emma:literal>d</emma:literal>
              </emma:interpretation>
              <emma:interpretation id="interp4" emma:lang="en-US" emma:confidence="0">
                <emma:literal>8</emma:literal>
              </emma:interpretation>
            </emma:one-of>
          </emma:emma>
        </inkml:annotationXML>
        <inkml:trace contextRef="#ctx0" brushRef="#br0">1326 203 32,'0'0'86,"0"0"2,0 0 0,0 0-1,0 0-6,0 0-7,0 0-6,0 0-6,0 0-4,0 0-6,0 0-4,0 0-4,0 0-3,0 0-1,0 0-1,0 0 0,0 0 1,0 0-2,0 0 0,0 0 1,0 0-1,0 0 2,0 0 0,0 0 3,0 0 0,0 0 2,0 0-2,0 0 2,0 0 0,0 0 0,0 0-1,0 0 0,0 0-1,0 0-3,0 0 1,0 0 0,0 0-1,0 0-3,0 0-1,0 0-1,0 0 1,0 0-3,0 0 1,0-5-1,0 5 2,0 0-3,0 0 1,0 0 4,0 0 0,0 0 0,0 0 1,0 0 5,0 0 1,0 0 0,0 0 3,0 0 1,0 0 2,0 0 1,0 0 0,0 0 4,0 0-1,0 0 1,-2-1 0,2 1 0,0 0 0,-4-4-2,4 4-1,0 0 1,0 0-2,-2-3 0,2 3-4,-3-1-3,3 1-1,-2 0-3,2 0-1,-4-4-1,4 4-2,-4-1 4,4 1-3,-3-2 2,-1 1-4,4 1 0,-4-3-1,4 3 1,-5-2 0,5 2 0,-4-1-2,1 1-2,3 0-1,0 0-1,-6-4 0,6 4-1,0 0 3,-3 0 0,3 0 3,0 0 0,-4-3-1,4 3 1,-6 0 0,3 0 2,-1 0 5,4 0 3,0 0 2,-4-1 1,4 1 1,0 0-2,-5 0-1,5 0-2,-5 0-1,1 0 0,-2 1 1,6-1 2,-3 0 2,-1 3 2,0-3 1,-1 4 2,1-4 0,1 1 1,-3 1 2,3 1 2,-1-2 1,-2 1 3,3-1 2,-1-1 4,-1 4 2,5-4 2,-4 0 1,0 3-1,4-3-2,-3 3-2,3-3-2,-2 2-4,-2-1-5,4-1-3,-3 0-5,-1 2-6,2-1-3,-3 1-5,1 1-4,0-1-3,1 0-4,1 1-6,-4-2-2,5 3-4,-3 0 2,2-3 0,-2 3-1,3 0 1,-3 1 0,0-1-1,2 0 1,-1 0 0,-1 0-1,2 0-2,-1-3 0,3-1 1,-4 5 1,4-5-2,-2 3 0,2-3 0,0 0 1,0 0-1,-2 5 1,2-5 1,-1 3-2,1 2 1,-4-4 1,2 2-1,0 2 1,0 0 0,1-2 0,-1 2 0,-2-2 0,2 2 2,0-4-1,1 3-1,-3 0 0,4 0-1,-2-1 0,0 0 0,0 0-1,2 0-1,-1 3 1,1-6-1,-2 5 0,0-2 1,0 2 0,2 0-1,-2-2-1,1 2 2,1-5 1,-2 5-3,2 1 1,-2-3-1,0 2 0,0 0-1,0-2 2,1 2-1,-1 0 0,0-2 0,0 2 0,0 0-1,0-1 0,2 1-1,-1-1-1,-1 0 0,0 0 0,2-4 1,-2 5 1,2-1-4,0 0 0,0 2-1,-2-3 1,2 2-1,0-5-1,0 3 0,0 2 1,0 0 0,0-2-1,0 2 0,0-5 0,-1 8-1,1-3 1,0-5 0,0 4 0,0 1 0,0-2 0,-2 2-1,2 0 2,0-2 1,0-3-1,0 7-1,0-1 1,0-3-2,0-3 2,0 6-1,0 1-1,0-4 1,0 2 0,0-5 0,0 5 0,2-1 0,-2 2-2,0-2 0,1 0 0,-1-4 1,0 5 1,0-2-1,0 4 1,0-2-1,0-2 0,0 3 0,0-6 0,0 6 1,0-6 0,0 5-1,0 0 0,0 0 0,0-2 0,0-3 0,0 5 0,0-5 1,0 5-1,0 0 0,0 0 0,0-5-1,0 7-1,0-4-1,0 0 1,0 4 1,0-7 1,2 3 1,-2 2-2,0-1 0,0 1-2,0-5 1,2 5-1,0-2 1,-2-3 2,2 5 0,-2 0 1,1-2 1,-1-3-1,0 5-2,0-1-1,2 1 1,-2-5 0,2 4 2,-2-4 0,2 5 1,-2-1 0,0-4-1,2 4-1,-2-4 0,2 5 0,-1-2-1,1 2 0,-2-5 2,0 5 0,2-1-2,0 0 0,0 0 0,-2-4 0,0 5 0,2-3 0,-1 1 1,1 0-1,-2 1 1,4-1 0,-2 0 1,-1 0-2,3 1 0,-2 0 0,0 1 0,1-2 1,-1 2 0,2-2 0,-2-2-1,-2-1 0,3 4 1,-1-3-1,2 2 0,0 1-1,-4-4 1,1 4 0,3-1 0,-2 0 0,-2-3 1,3 2-1,-1 1 0,-2-3 0,4 3-1,-4-3 0,2 4 1,1-3 0,-1 2-1,-2-3 0,4 4 1,-4-4-2,4 3 0,-3-1 1,3 1-1,-4-3 1,2 3-3,-2-3 1,5 3-1,-5-3 0,4 1 1,-4-1-1,4 2-1,-4-2-1,0 0 1,0 0 1,5 0-1,1 0 0,-6 0-1,3 0 0,-3 0 2,4 0-1,-4 0-1,5 0 0,-5 0-2,6 0 1,-6 0 0,4 0 0,-4 0-1,3 0 0,3 1 0,-6-1-1,5 0 1,-1 0 0,-1 0-1,-3 0 1,6 0-2,-1 0 0,1 0 0,-2 0 2,-1 0-2,3 0 1,-3 0-1,3-1-1,-3 1 0,3 0-3,-1 0 0,-5 0 0,6 0 1,-1 0-1,-1 0 0,1 0 1,-1 0-1,-4 0 1,4 0-1,1-2-1,-1 1 1,-4 1 0,4-3 2,-4 3 0,5-2 1,-1 1 1,-1 1 0,1-3 1,-4 3 1,2-4-1,1 3 2,-3 1 1,4-4 0,0 3 1,-4 1 0,3-2 1,1-1 0,-4 3 0,4-3 3,-2 0-2,1-1-1,1 3 0,-2-2-2,-2 3 0,3-5 0,-1 4-1,2-3-1,-4 4-2,3-3 1,1 2-2,-2-1-1,2-1 0,-3 0-2,-1 3 1,6-4 0,-4 3 1,1-2 0,-1-1 0,0-1 2,0 4 0,0-3 0,-2 4 2,1-5 2,1 2 2,-2 3 3,2-4-1,-2-1 1,2 2 0,-2 3 1,2-5 0,0 1 2,-2 4 0,0-4-1,1-1 1,1 0 0,0 1 0,0 0-2,-2-1 0,2 2-1,1-2 0,-1-2 1,0 1 1,0 3 1,-2-2 0,2 1 0,-1 0 0,1-1-1,0 2-1,-2-2-1,2 1 1,-2 4 0,2-5 0,0 0 2,-2 1 0,1 0 0,1 0 0,0-1-2,-2 5 0,2-3 0,-2-2 0,2 0 0,0 1 1,-1-1 0,-1 5 0,0-5 0,2 2 0,0-2-1,0 0 0,-2 0 0,2 2 0,0-2 0,-2 5 1,1-6 0,1 3 0,-2-2 0,2 0 0,0 2 1,0-2 0,-2 1-1,1 0 0,-1 4 1,2-6 0,0 2 0,0 0-1,-2 4 2,0-4 0,0 4 1,0-5-2,0 5 0,0-5 0,0 5 0,0-7-1,0 4 1,0-2 0,0 0 0,0 1-1,0-1-1,0 1 0,0 4-1,0-5 1,0-2 0,0 3 1,0 0 1,0 4 0,0-7 0,2 4 0,0-2 0,-2 0 0,0 2-2,0-2 1,0 5 0,1-7 1,-1 4-1,0-3 0,0 2 0,0 4-1,0-5 1,0 0-1,0 2 0,0 3 1,0-7 1,0 2 1,0 0-1,0 5 1,-1-4 0,-1-1 0,0 1-2,2 4 2,0-4 0,0 0 1,0-1-2,-2 1 0,2 0 1,0 4 0,0-5-2,0-1 0,-2 1-1,0 0-1,2 5 1,-1-5 0,1 1 2,-2 0-1,0 0 0,0-1-1,2 0 1,-2 1 0,1-1 0,-1 2 0,0-2 0,2 0 1,-2 2 0,0-2 0,0 2 0,2-3-2,-3 4 0,1-3 0,2 2 2,-2-2-1,2 5 0,-2-3-1,0-2 0,1 0 0,-1 4 0,0-2 2,2 3-1,-2-6 0,2 6 1,-4-4-1,4 4 1,-3-4 0,3 4-1,-2-4 0,2 4 1,-2-4 1,0 0 0,2 1 0,-3 0-1,3 3 0,-2-3-1,-2-1 1,1 3 0,1-3 1,-2 0 0,4 3-1,-2-2 0,-1-1-1,3 1 1,-4 0 0,0 1 0,4 2 0,-1-3 0,-3 0 0,2 0 0,2 3-1,-4-4 0,3 3 0,-3-2 0,4 3 0,-2-5-1,2 5 0,-4-1 1,4 1-1,0 0-1,-1-7 0,1 7 2,0 0-2,0-3 0,0 3-1,-2-3 1,0 0-1,0-1 1,2 4-5,-2-5-9,-1 2-9,3 3-15,-2-1-14,-2-3-14,2 0-17,1 1-19,-3 0-18,2 1-18,0-1-22,-1 0-21,1-1-24,-2 1-26,2 2-18,-1-3-17,1 3-13,-4-1-8,3 1-11,-1 1-8,4 0-15,0 0-16,-9-4 0,9 4 8,-11 0 15,0 0 18,4 4 21,7-4 23,-11 0 22,3 1 21,-1 2 22</inkml:trace>
      </inkml:traceGroup>
    </inkml:traceGroup>
    <inkml:traceGroup>
      <inkml:annotationXML>
        <emma:emma xmlns:emma="http://www.w3.org/2003/04/emma" version="1.0">
          <emma:interpretation id="{E35A0668-DEB4-4CC7-9628-5ACD043F018E}" emma:medium="tactile" emma:mode="ink">
            <msink:context xmlns:msink="http://schemas.microsoft.com/ink/2010/main" type="paragraph" rotatedBoundingBox="8655,5130 8728,6092 8174,6134 8101,5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DC6EB2-7813-4918-877B-0248149FEA21}" emma:medium="tactile" emma:mode="ink">
              <msink:context xmlns:msink="http://schemas.microsoft.com/ink/2010/main" type="line" rotatedBoundingBox="8655,5130 8728,6092 8174,6134 8101,5172"/>
            </emma:interpretation>
          </emma:emma>
        </inkml:annotationXML>
        <inkml:traceGroup>
          <inkml:annotationXML>
            <emma:emma xmlns:emma="http://www.w3.org/2003/04/emma" version="1.0">
              <emma:interpretation id="{00776BF2-B7D6-4E33-A455-AB94A009F0D6}" emma:medium="tactile" emma:mode="ink">
                <msink:context xmlns:msink="http://schemas.microsoft.com/ink/2010/main" type="inkWord" rotatedBoundingBox="8655,5130 8728,6092 8174,6134 8101,5172"/>
              </emma:interpretation>
              <emma:one-of disjunction-type="recognition" id="oneOf1">
                <emma:interpretation id="interp5" emma:lang="en-US" emma:confidence="0">
                  <emma:literal>&lt;</emma:literal>
                </emma:interpretation>
                <emma:interpretation id="interp6" emma:lang="en-US" emma:confidence="0">
                  <emma:literal>{</emma:literal>
                </emma:interpretation>
                <emma:interpretation id="interp7" emma:lang="en-US" emma:confidence="0">
                  <emma:literal>h</emma:literal>
                </emma:interpretation>
                <emma:interpretation id="interp8" emma:lang="en-US" emma:confidence="0">
                  <emma:literal>C</emma:literal>
                </emma:interpretation>
                <emma:interpretation id="interp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-2880.1645">517 9 98,'0'0'103,"0"0"3,0 0 2,0 0 1,0 0-5,0 0-9,0 0-10,0 0-12,0 0-10,0 0-8,0 0-9,0 0-4,0 0-7,0 0-3,0 0-4,0 0-3,0 0-1,0 0-1,0 0-3,0 0 0,0 0 0,0 0-3,0 0 2,0 0-1,0 0 1,0 0 2,0 0 1,0 0 0,0 0 2,0 0 3,0 0-2,0 0 3,0 0 1,0 0 1,0 0-1,0 0 1,0 0 0,0 0 0,0 0 2,0 0-1,0-4 0,0 4 2,0 0-3,0 0 1,0 0-1,0 0 0,0 0-2,0 0 3,0 0-1,0 0 2,0 0 2,0 0 1,0 0 3,0 0 2,0 0 4,-2-4 1,2 4 4,0 0 5,0 0 2,0 0 7,0 0 2,0 0 4,0 0 4,0 0 0,0 0 4,0 0 0,0 0 2,0 0 0,0 0 0,0 0-3,0 0 2,0 0-1,0 0-1,0 0 1,0 0-1,0 0-1,0 0-1,0 0-2,0 0 1,0 0 2,0 0 2,0 0 3,0 0 4,0 0 3,0 0 3,-2-1 3,2 1 2,0 0 2,0 0 3,0 0 3,0 0 2,0 0 5,0 0 0,0 0 0,0 0-3,0 0-2,0 0-2,0 0-4,0 0-4,0 0-3,0 0-7,-5 1-7,5-1-6,0 0-8,0 0-6,0 0-4,0 0-7,0 0-5,-2 4-5,2-4-3,-4 3-4,4-2-6,-2 3 0,2-4-4,-3 4-1,1 1-1,0 0 0,-2-2 1,4-3-2,-1 5 2,-3-4-4,4-1 2,-2 3-3,2-3 1,-4 4-2,3-1 2,1 0-1,-2-1-1,0 1 1,0 0-1,-2 0 0,3 2 1,-1-2-2,-2 2 1,2-4-1,1 3 1,-3-1 0,4-3-1,-2 5 1,-2-4-2,3 2 0,-3 1 1,2-1-2,-2 0 1,1 1 0,3-4-1,-2 4-1,-2-3 0,2 2-1,-1 1-1,3-4 0,-2 1-1,-2 2 1,4-3 0,-1 4-1,-3-1 0,2 2 0,-2-4-1,1 3 0,1-1 0,-2-1-1,2 2-1,-1 0 2,1 1-1,-2-1 1,1-1 1,-1 0-1,2 0-1,-3 0-1,3 1-1,-2-3 1,2 4 0,-1-2-1,1-2 1,-2 3-1,2-1-1,-1 0 0,-1 0 0,-1-1 0,3 3 0,-2 0 0,-1-2 0,1 0 0,0 1-1,-1-1 0,1 1 0,1 0 0,-3 0 0,2 1 0,1-2 1,-1-2 0,2 4 0,-1-2 0,1 1 0,-2-3-2,1 4 1,1-2 0,-2-2 1,2 3 0,-1-1 0,1 0-1,-2 0 1,1-1 0,-1 1-1,0 0 0,1 1 0,-1-1 0,0 1 0,1-1 0,1 0 1,-2 1-1,2-3-1,-1 3 1,1-1 1,-2-2 0,1 3-2,1-1 1,-2 0 0,4-3 0,-2 3 0,-1 0 0,1 2 0,-2-4 0,2 3 1,-1-1 0,1-2-1,-4 3 0,3-1 0,-1 2-1,-1-2 1,3 2 0,-4-2 0,4 3 1,-1-5-2,-1 3 1,0-1 1,3-2-2,-3 3 1,2-1-1,-2 2 1,3 0-1,-5-2 1,3 2 0,-1 0 0,-2-1-1,3 1 0,-1-1 2,-1 0 0,1-3-1,0 2 1,1 1-1,-3-3 0,4 3 1,-1-1 0,-1 0 0,-1 3 0,1-5 0,2 4 0,-3-2-1,1 1 1,0 1-2,1-2 0,-1-2 0,0 3 0,3-1 1,-3 0-2,2 1 1,2-4 0,-4 4 1,4-4-1,-1 3 0,1-3 0,0 0 0,0 0 1,0 0-1,0 0 1,-4 1 0,4-1 1,0 0 0,-4 4 0,4-4-1,-2 3-1,2-3 0,-3 1 1,3-1 0,-4 4 1,2-1-1,-1 0-1,3-3 0,-4 3 1,2-1 0,2-2 0,-3 3-1,3-3 0,0 0 2,-2 4 0,2-4-1,0 0-1,0 0 1,0 0 0,0 0 0,0 0 0,0 0 1,0 0 0,0 0 0,0 0-1,0 0 1,0 0-1,0 0 0,0 0 0,0 0 0,0 0 1,0 0 0,0 0-1,0 0 0,0 0 0,0 0 0,0 0 0,0 0-1,0 0 0,0 0 1,0 0 0,0 0 0,0 0 1,0 0-1,0 0 1,0 0-1,0 0 0,0 0 0,-4 4-1,4-4 0,0 0 1,0 0 0,0 0-1,0 0 1,0 0 1,0 0-2,0 0 0,0 0 0,0 0-1,0 0 0,0 0 1,0 0-1,0 0 0,0 0 0,0 0 2,0 0 0,0 0-1,0 0 0,0 0-1,0 0 1,0 0 0,0 0 0,0 0 0,0 0 0,0 0-1,0 0 1,0 0 0,0 0 0,0 0-2,0 0 2,0 0-1,0 0 0,0 0-1,0 0 0,0 0 0,0 0 0,0 0 1,0 0-1,6 1 2,-6-1 0,0 0-1,3 0 0,1 2 0,-4-2 1,5 1-1,-5-1 2,4 2 0,0 0 1,-1-1-1,3 1 1,-3-1-1,1-1 1,2 4 0,-3-4 0,1 1 0,1 1 0,-1 0 0,0-1 0,1 1 0,-5-2 0,4 1 0,-1-1 0,3 4 0,-2-4-1,-1 1 0,-3-1 1,6 2-1,-3 2 1,1-2-1,0-1 1,-3-1-1,5 4 1,-4-1 0,1-3-1,1 3 1,0-1 0,1-1-1,-3 2 0,2 1 1,-1-4-2,1 1 0,1 2 1,-1 1 1,0-3-1,1 4-1,-1-4 1,0 1-1,1 1 1,-1-1 0,-1-1-1,3-1 1,-3 3-1,-1-1 0,2 1 1,-2-1 1,1 0-1,1 1-1,-2-2 1,2 3 1,-3-1 0,-1-3 0,4 1-1,-2 3-1,1 0 0,-1-1 2,2 0-1,-2 1 0,3-1 0,-1-2 0,0 3 1,-1-3-2,1 2 1,1 1-1,-1-1 2,0 0-1,1 0 1,-1 0 0,-1 0 0,1 0-1,0 1 0,-1-1-1,1 2 1,0 0-1,1-2 1,-3 0 0,2 0-1,-1 0 0,1 2 1,-2-2-1,1 0 1,-1 0-1,2 1 1,-2-1 1,1-2-1,-1 3 1,2-3 0,-2 2 0,1 1 0,1-1 0,-2 3-1,1-5 0,-1 3-1,2-1 0,-2 0 0,1 0 0,1-1 1,0 1-1,-1 0 1,1-1-1,-2 0 0,1 1 0,1-2 0,-2 1 1,2 1 0,-1 0 1,-1-2 0,2 3 0,-2 1 0,1-2-1,-1-2 0,2 6 0,-2-6 1,1 3 0,-1-3 0,2 2 0,-1 1-1,-3-4 1,4 1-1,-2 2 0,1-1 0,1 1 1,-4-3 0,4 1-1,-2 3 0,-2-4 0,3 3 0,-1 0 0,-2-3-1,4 3 1,-1-1 0,-3-2 0,0 3 0,0-3 0,4 3 0,-4-3-1,2 4 0,-2-4 0,3 3 0,-3-3 0,4 6 1,-4-6 0,2 4-1,-2-4 1,4 4-1,-4-4-1,0 3 1,0-3 1,1 5-1,1-4 0,0 3 0,-2 0 2,4 0 0,-4-4 0,3 4 0,-1 1 0,2-2 0,-2 0 0,-1 0-1,3-1 1,-2 1 0,0 0 0,0 1 0,-1-3 1,1 3-1,0-1 0,-2 0 0,4-1-2,-4-2 1,3 5-1,-3-5 2,0 4 0,0-4 0,4 3-2,-4-3 1,2 1 1,-2-1-2,0 0 0,0 0 0,0 0 1,0 0 0,0 0 0,0 0 1,0 0-1,0 0 0,0 0-1,0 0 1,0 0 1,0 0 0,0 0 0,0 0 1,0 0 0,0 0-1,0 0 1,0 0-2,0 0 1,0 0-2,0 0 1,0 0-1,0 0-1,0 0-2,0 0-4,0 0-5,0 0-6,0 0-11,0 0-10,0 0-22,0 0-27,0-3-38,0-4-45,0 2-55,0-3-57,-2 1-55,-2-1-49,3 2-48,-1-5-44,-2 2-21,4-1-7,-2 0 0,0 0 5,2-2 17,2 3 20,2-4 37,1 2 38,5 0 53,0-1 54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4:23:51.90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45298F-7E74-46B1-B01E-FA1A62B351A8}" emma:medium="tactile" emma:mode="ink">
          <msink:context xmlns:msink="http://schemas.microsoft.com/ink/2010/main" type="writingRegion" rotatedBoundingBox="19093,6219 19413,5127 20620,5481 20300,6573"/>
        </emma:interpretation>
      </emma:emma>
    </inkml:annotationXML>
    <inkml:traceGroup>
      <inkml:annotationXML>
        <emma:emma xmlns:emma="http://www.w3.org/2003/04/emma" version="1.0">
          <emma:interpretation id="{7F75CFEC-DB4F-4005-9B40-20CA96A89100}" emma:medium="tactile" emma:mode="ink">
            <msink:context xmlns:msink="http://schemas.microsoft.com/ink/2010/main" type="paragraph" rotatedBoundingBox="19177,6252 19305,5497 19782,5578 19654,6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1F988-526D-430B-90B8-1EAFC3C54CA4}" emma:medium="tactile" emma:mode="ink">
              <msink:context xmlns:msink="http://schemas.microsoft.com/ink/2010/main" type="line" rotatedBoundingBox="19177,6252 19305,5497 19782,5578 19654,6333"/>
            </emma:interpretation>
          </emma:emma>
        </inkml:annotationXML>
        <inkml:traceGroup>
          <inkml:annotationXML>
            <emma:emma xmlns:emma="http://www.w3.org/2003/04/emma" version="1.0">
              <emma:interpretation id="{3A363EE0-18DD-4BF9-A83D-32FE064B3478}" emma:medium="tactile" emma:mode="ink">
                <msink:context xmlns:msink="http://schemas.microsoft.com/ink/2010/main" type="inkWord" rotatedBoundingBox="19177,6252 19305,5497 19782,5578 19654,6333"/>
              </emma:interpretation>
              <emma:one-of disjunction-type="recognition" id="oneOf0">
                <emma:interpretation id="interp0" emma:lang="en-US" emma:confidence="0">
                  <emma:literal>&gt;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3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87 23 37,'0'0'54,"0"0"-6,0 0-8,-3-1-5,3 1-7,0 0-5,0 0-6,-4-2-3,4 2-3,0 0-3,-4-3-2,4 3 0,0 0 0,0 0 2,0-4 3,0 4 5,0 0 2,0 0 2,-3-1 3,3 1 3,0 0 1,0 0 2,0 0 1,0 0 1,0 0 1,0 0 0,0 0-1,0 0 2,-2-3 0,2 3-2,0 0-1,0 0 0,0 0-1,0 0 2,0-5 0,0 5 0,0 0 2,0 0-1,0 0 3,0 0 1,0 0 0,0 0 1,0 0-1,0 0 1,0 0-1,0 0-1,0 0 0,0 0 0,0 0 0,0 0 1,0 0 0,0 0 1,0 0 0,0 0 0,0 0 1,-4-3-1,4 3 2,0 0 1,0 0 1,0 0 2,0 0 0,0 0 2,0 0 1,0 0-1,0 0 2,0 0 1,0 0 1,0 0 5,0 0 2,0 0 5,0 0 3,0 0 6,0 0 3,0 0 5,0 0 6,0 0 7,0 0 6,0 0 8,0 0 7,0 0 4,0 0 5,0 0 8,0 0 5,0 0 4,-2-3 6,2 3 2,-3-3 6,3 3 6,0 0 2,0 0 5,0 0 1,0 0 2,0 0 0,0 0-1,0 0-5,0 0-6,0 0-6,0 0-7,0 0-9,0 0-9,0 0-9,0 0-10,0 0-10,0 0-10,0 0-8,0 0-9,0 0-8,0 0-6,0 0-4,0 0-5,0 0-1,0 0-2,0 0-3,0 0 0,0 0-2,0 0-2,0 0-1,0 0-2,0 0-1,0 0-2,0 0-2,0 0-1,0 0-1,0 0-1,0 0-1,0 0-2,0 0 1,0 0-2,0 0-1,0 0 1,0 0-2,0 0-1,0 0-1,0 0 0,0 0 0,0 0 0,0 0 0,0 0-1,0 0 0,0 0 1,0 0-2,0 0 2,0 0-1,0 0 1,0 0-1,0 5 0,0-5-1,2 4 1,-1 1-1,-1-1-1,2 0 0,0-3-1,0 3 1,2 0-2,-3 0-1,1-1 0,2 0 0,-2 0-1,1 1 0,-1 0 0,2 1 0,0-2 0,-3-2-3,3 4 1,-2-2-1,1 1 0,-1-1-1,2 0 0,-2 0 1,1 2-3,-1-2-1,2 0 0,0 0-1,-3 0 0,3 1 1,-2 1 1,1-2-2,3-2 1,-4 3-1,1 0 0,-1 1-1,4-4 0,-3 6 0,1-6 0,-2 3 1,2-1 2,-3-2-2,3 3 0,-2-1 0,1 0-1,-1 0 0,2-1-1,0 1 1,-4-3 0,3 4-1,-1 0 1,2-3 0,-2 1 0,1 1 0,1-1 0,0 1-1,-3-2 0,3-1 0,0 4 1,-1-3-1,1 3 1,0-3 0,-1 2 0,1-3-1,1 4 0,-1-3 0,0 2 0,1 2 0,-1-4 0,-1 3 0,1-4 0,-2 3 0,2-2 0,-1 3 1,1-1 0,-2-2 0,1 2 0,-1 1 0,2-1 0,-2 0 0,1-1 0,1 2-1,0-1-1,-3 1 0,3-3 1,0 2-1,-2 1 0,-2-4 0,2 3 1,3-1 0,-3 1-1,1 0 0,1 0 1,-2 0 0,1 1 0,1-2 0,0 1 1,-1 1 0,1-3-1,0 3 1,-2-1 1,1 0 0,-1 0-2,2 0 0,-2 1 1,1-3 0,-3-1-2,4 3 0,-2 1 0,-2-4 1,3 1-1,-3-1 1,2 5 0,2-2-1,-2 0 0,-2-3 1,3 3 0,-3-3 1,2 2-2,2 1 2,-4-3-1,2 3 1,-2-3 0,3 4 0,-3-4 0,4 3 0,-4-3-1,2 1 0,-2-1 0,3 4 0,-3-4 0,0 0-1,2 3 0,-2-3 0,0 0 0,0 0 1,4 1 0,-4-1 0,2 5-1,-2-5 0,0 0 1,0 0-1,3 1 1,-3-1-1,0 0 2,2 3-1,-2-3 0,4 4 0,-4-4-1,0 0 0,2 1 0,-2-1 0,3 4 2,-1-1-1,-2-3-1,4 3 0,-1 0 2,-1 0-1,-2-3 0,4 4 0,0-4 0,-4 0 0,3 3 1,-3-3-1,6 3 1,-6-3-2,3 4 0,-3-4 0,2 2 0,-2-2 1,0 0 0,4 2 1,-4-2-1,0 0 1,0 0-1,0 0 1,0 0 0,0 0 0,0 0 0,0 0-1,3 3 1,-3-3 0,0 0-2,0 0 1,0 0 0,0 0-1,0 0 1,2 3 0,-2-3 1,0 0-2,0 0 1,0 0 0,0 0 0,0 0-1,0 0 1,0 0-1,0 0 2,0 0-1,0 0 0,0 0 0,0 0 0,0 0 0,4 3 0,-4-3 0,0 0-1,0 0 0,0 2 1,0-2 0,0 0 0,0 0 0,0 0 1,0 0-1,0 0 0,0 0 0,0 0-1,0 0 0,2 5 1,-2-5 0,0 0 0,0 0 0,0 0 0,0 0-1,0 0 2,0 0-2,0 0 1,0 0 0,0 0 1,0 0-1,0 0 1,0 0 0,0 0 0,0 0 0,0 0-1,0 0 1,0 0 1,0 0 0,0 0-1,0 0 0,0 0 0,0 0 1,0 0 0,0 0-1,0 0 2,0 0-1,0 0 0,0 0-1,0 0 2,0 0-1,0 0-1,0 0 1,0 0 0,0 0 0,0 0-1,0 0 0,-4 1 0,4-1 0,0 0 1,-4 2-1,-1 0 0,5-2-1,-4 0 0,1 0-1,-3 3 1,1-3-1,-1 1-1,3 1 1,-3 0 0,1-1 0,-1 2 1,2-2 0,1-1-1,-3 4 0,3-4 2,-1 2-1,4-2 0,-5 1 1,1 1-1,4-2 1,-4 1-2,-1 1 1,5-2 0,-4 0 0,0 1-1,1-1 0,-3 4 0,3-4-1,-1 3 0,-1-3 1,1 1-1,0 1-1,4-2 1,-5 2-1,-1-1 0,6-1 1,-3 0-1,-1 3 2,4-3 0,-5 0 0,5 0 0,-4 4 1,-1-4-1,5 0 0,-4 1 0,0 2 0,0-1 1,-1-1 0,3 1-1,-3-1 0,1-1 0,0 4 0,1-3-2,1 1 1,-2-1-3,2 3 1,-1-3 1,1-1 0,2 0 0,-4 3 1,1 1-1,1-1-1,2-3-1,-4 2 1,2 1 0,2-3-1,-3 3 1,1 1 0,-4-1-1,3-3 1,1 4-1,-2-3-1,1 3 1,-1-3 0,0 1 0,1-1 0,-1 3 1,4-4 1,-4 3 0,3 0 0,-3 0 1,4-3 0,-2 3 0,-2 2 1,4-5 0,-1 1 1,1-1-3,-4 4 1,2-1 1,2-3 1,-4 1 0,3 3-1,-3-3 0,0 2-1,1 1 0,1-3 1,-2 3 0,1-3-1,-1 2 0,2 1 1,-2-1 0,1-3 0,-1 4 0,2-1-1,-1 0 0,-1 1 1,-2-3-1,5 3 0,1-4-1,-4 3 1,2-2-1,-1 3 1,3-4-2,-2 3 1,2-3 0,-4 3 0,4-3 0,-2 3 0,-1 0 1,1 2-2,-2-4 1,0 3 0,4-4 1,-1 3 1,1-3-1,-4 1 0,4-1 0,-5 4 1,3-1 0,2-3-1,-6 3-1,4 0 2,-1 0-1,3-3 1,-2 2 0,-2 1-1,2 1 1,-1-2-1,1 1-1,-2 1 1,4-4-1,-2 4 0,-1 0 2,-1-3 0,4 3 1,-3 0-1,1 0-1,0-3 1,-2 4 0,2-1 1,2-4-1,-1 4 1,-3-1 0,4-3 1,-2 5-1,-2-2 1,3-2-2,1-1 1,-4 4-2,2-1 1,2-3 2,-4 3-1,3 0 0,1-3 0,-4 2 0,0 1-1,4-3 1,-1 3-1,1-3 0,-2 5 0,0-2 1,2-3 1,-2 3 1,2-3-1,-4 5 0,4-5 0,-1 1-1,1-1 1,0 0-1,-4 4 0,4-4-1,0 0 1,0 0 0,0 0 0,0 0-1,0 0 0,0 0 0,0 0 1,0 0 1,0 0-1,0 0-1,0 0 0,0 0 0,0 0 2,0 0 0,0 0 0,0 0-2,0 0 0,0 0 1,0 0 0,0 0-1,0 0-1,0 0 0,0 0-2,0 0 0,0 0-1,0 0-3,0 0-3,0 0-2,0 0-4,0 0-2,0 0-6,0 0-3,0 0-8,0 0-9,0 0-10,0 0-12,0 0-15,0 0-19,0 0-30,0 0-38,0 0-42,2-4-44,1 0-46,-1-3-43,2 1-35,0-2-30,-1 2-26,3-2-29,1 0-19,2-5-11,0 4 2,2-3 8,0 3 27,2-3 35,2 0 41,-1 1 45,3-1 47,1-1 45</inkml:trace>
        </inkml:traceGroup>
      </inkml:traceGroup>
    </inkml:traceGroup>
    <inkml:traceGroup>
      <inkml:annotationXML>
        <emma:emma xmlns:emma="http://www.w3.org/2003/04/emma" version="1.0">
          <emma:interpretation id="{9BE06B16-F143-4959-B16B-60A31C7BA872}" emma:medium="tactile" emma:mode="ink">
            <msink:context xmlns:msink="http://schemas.microsoft.com/ink/2010/main" type="paragraph" rotatedBoundingBox="19955,6170 20194,5356 20620,5481 20382,6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86EAB6-115D-44A9-9FA5-022CD89A2C69}" emma:medium="tactile" emma:mode="ink">
              <msink:context xmlns:msink="http://schemas.microsoft.com/ink/2010/main" type="line" rotatedBoundingBox="19955,6170 20194,5356 20620,5481 20382,6295"/>
            </emma:interpretation>
          </emma:emma>
        </inkml:annotationXML>
        <inkml:traceGroup>
          <inkml:annotationXML>
            <emma:emma xmlns:emma="http://www.w3.org/2003/04/emma" version="1.0">
              <emma:interpretation id="{9880461F-FE32-4FEB-95D7-3B9DEC219ECB}" emma:medium="tactile" emma:mode="ink">
                <msink:context xmlns:msink="http://schemas.microsoft.com/ink/2010/main" type="inkWord" rotatedBoundingBox="19955,6170 20194,5356 20620,5481 20382,6295"/>
              </emma:interpretation>
              <emma:one-of disjunction-type="recognition" id="oneOf1">
                <emma:interpretation id="interp5" emma:lang="en-US" emma:confidence="0">
                  <emma:literal>0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8</emma:literal>
                </emma:interpretation>
              </emma:one-of>
            </emma:emma>
          </inkml:annotationXML>
          <inkml:trace contextRef="#ctx0" brushRef="#br0" timeOffset="2124.1213">1219-21 80,'0'0'120,"0"0"3,0 0 5,0 0 2,0 0 3,0 0-4,0 0-11,0 0-12,0 0-13,0-4-13,0 4-9,0 0-9,0 0-6,0 0-7,0 0-3,2-4-3,-2 4 0,0 0-2,0 0 0,0 0 0,0 0 2,0 0 3,0 0 2,-2-5 4,2 5 1,0-5 4,0 5 0,-2-4 4,2 4 1,-3-4 0,3 4 2,0 0-1,-2-1 2,-2-2 0,4 3 1,-1-4 3,1 4 2,-4-1 0,4 1 1,-4-3 1,2 1 3,-1 0 0,1 1-1,2 1 1,-4 0-1,-1-4 2,5 4 1,-4 0 1,0-1 0,-1-1 0,5 2-1,-4 0 0,1-1-1,-3 1 1,3 0 3,-1 0 1,-2 0 4,3 0 0,-1-2 3,-1-1 0,1 3 2,0 0 2,-1 0 4,-1 3 3,1-1 2,1-1 1,-1-1 5,-1 2-3,1-1 0,-1-1-2,1 4-1,1-3 0,-1 3 0,-1-3-3,1 1-6,-1-1-5,1 3-7,1-1-6,-1 0-6,-1 0-6,1 0-7,-1 2-5,3-4-4,-3 3-5,1-1-7,1 2-1,-1-2-4,-1 2-2,2-2-1,-1 2-2,1 0 0,-1-1-2,1 2-2,-1-3 1,-1 4 2,3-1 0,-1-2-1,-2 0 1,3 1-1,-1-1-2,-1 1-1,1 0 1,2-2-2,-1 2-1,-1 0-1,0-2 1,2 2-2,-3 0-1,3 1-1,-3-3 1,3 2-3,-2 0 1,2-2 0,-1 2-2,1 0 2,-2-1-1,2 2 2,-1 1-1,1-1-1,-2 1 1,1-3 0,1 1-1,-2 2 0,4 0-2,-4-4 2,3 4-2,-1-2 0,0 1-1,0-3 1,0 4-2,2 0-2,-1-3 1,-1 2 0,0 0 0,2-1-1,-4 2-1,2-1 0,1 0 0,-1-1-2,-2 1 2,4-2 0,-2 2 0,0 0 0,1 0 0,1 1 1,-2-2 1,0 1 1,0 0 0,0-1 0,2 2 0,-2-1 0,1 0 0,-1-1 0,2 1 1,-2 1-1,0-2 0,2-1-2,-2 4 1,2-2 0,-1 1-1,1-2-2,0-1-1,-2 1 0,0 0 2,2 1-1,-2-1 1,2 0-2,0-1 1,0 3-2,0-2 1,0-2-1,0 4 1,0-3 0,-2 2-2,2 1 1,0-4 0,0 3 0,-2 1-2,2-1 1,0-2 0,0 0-2,-1 2 2,1-3 0,0 2 0,0 0 0,0 0 0,0 1-1,0-2 0,0-4 1,0 5-1,0 2 0,0-2 0,0-1 0,1 1-1,-1-2 2,2 5-1,-2-3 0,0-2 0,0 2-1,2 0 1,-2-2-1,0 2 1,0 0 0,0-2-1,0 3-1,2-2 1,0 0 2,-2 1 0,2-1-2,-2 0 0,1 0 2,1 1 0,0-2 0,0 3 0,-2-1 0,2-2 0,-1-1-1,1 3 1,-2 0 0,0-5 0,2 4-1,0 0 0,-2-4 0,2 5 0,0-3-1,-1 1 1,1 1-1,0-1 0,-2-3 0,4 1-2,-2 3 1,1-1 1,1 0-1,-2 0 1,1 1-1,1-3 0,0 2 2,-3-1-3,3 2 0,2 0 1,-3-4-1,1 3 1,0-2 2,-3 1-1,5 1-1,-4-1-1,3-1 1,-3-1-1,2 2 0,-4-2 2,3 2-2,1-1 0,0 1 1,-4-2-1,3 1 1,1 1-1,-4-2 0,5 2-2,-5-2 2,4 1-2,0-1 1,-4 0 0,7 0-2,-3 0 0,-1 2 0,1-2-1,0 0 0,-4 0 0,7 0-1,-3 0-2,-4 0 0,5 0 2,-5 0-3,5 0 0,-5 0 0,4 0-1,-4 0 0,4-2 1,-4 2-2,5 0 3,-5 0 0,4-1-1,0-1 1,-4 2 3,5-2-3,-1 1 1,-1-1 1,1 1 2,1-1-1,-1 0-1,0 2 1,1-1 1,-1-1-2,0 1 0,1-1 0,-1 0 0,-1 1 1,3 1-1,-3-3 1,1-1-2,2 4 0,-5-2 0,3-2 2,0 1-1,-1 2 0,1-3-1,0 3 0,-1-1 2,-1 1-1,2-3 0,-1 3 0,1 1 1,-2-4 0,2 4 0,-3-3 1,3 0 0,-2 0 0,3-1 0,-3 2 0,2-1-1,-2 0-1,1-1-1,-1 3 1,2-3 0,-1 1-1,-1 0 1,2 1 2,-2-1 0,1 0-1,-1 0 0,2-2 1,-4 5 1,4-3-2,-1 2 2,-1-3 2,2 1 1,-3-2 1,3 2-1,-2 0 1,2 0-2,-3-2 0,1 0 1,0 1-2,2 1 2,-2-1-2,-1 0 2,1 0 2,-2 1-2,2-2 0,0 0 0,2 2 0,-3-2-1,1-1 1,0 3 1,0-2-1,0 1 0,-1-1 0,1-2 1,0 2-2,0-2 0,0 1 2,-2 1 0,2 0-1,-1 0 0,-1-1 1,2 1 1,-2-3-2,2 3 1,0 2 0,0-2 1,0 1 1,-2 0-2,0-2 1,0-1-1,0 3-1,1-2 1,-1 3 0,0-2 1,0-2 0,2 2 0,0 1-1,-2 0 1,2-1 1,0 0-1,-1 1 0,1 0 1,-2-1 0,2 2 1,0-2 0,-2 5-1,2-5-1,-2 2 1,0 3-1,2-8 0,-2 3-1,1 1 0,1-1 1,-2 0-1,2 0 0,0 0-1,0-1 2,0 1-1,-2 1 0,0-3 1,0 4-1,0 0 1,-2-4 0,0 4 0,2-2 1,0-1-1,0 3-1,0-2 0,0 1 2,2 0 0,0-1-1,-2 2 0,0 3-1,1-5 0,1 1 0,-2 4 1,2-5 1,-2 0-1,0 5 1,0-5 0,0 2 0,0 3 0,0-6 0,0 3 1,-2-4 0,2 7 0,-2-3 1,1-3 0,1 6-1,0-5 0,-2 2-1,2 3 0,0-5 1,-2 0-1,0 2 1,0-2-1,2 2-1,-2-2 0,2 0 0,-1 1 0,1-1 0,0 1 1,-2 0-2,2 0 2,0-1 0,0 5-1,0-7-1,0 3 0,0-1 0,0 0 1,0 2 0,0-2 1,0 5 0,-2-5 0,2 1-1,0 4 0,-2-5 1,0 2 0,2-3 0,0 1 0,0 5-1,-2-3 1,2-2 0,-1 2 0,1 3-1,-2-5 0,0 0 0,2 5 0,0-3-1,-2-5 1,2 8-1,-2-3 2,1-2 0,1 5-1,0-5 1,-2 2 0,0-2-2,0 0 2,0 2 0,2 3-1,0-5-1,-2 1 2,-1-1 0,3 2 0,-4 0 0,2 1 0,0-1-1,-1 0 1,1 0 0,-2-1 0,3 3 0,-3-2 0,0-1-1,2 3 1,-1-4 1,1 2 0,-2 0-2,4 3 0,-2-3-1,2 3 1,-3-7 0,3 7 0,-2-3-1,-2 0 0,2 0 1,2 3-2,-3-4 0,-1 3-3,4 1-6,-3-2-3,3 2-8,-4-3-10,4 3-9,-4-3-21,-1 2-26,3-1-35,-2-1-43,1 0-50,-3-1-56,2 1-52,-1 3-49,5 0-45,-9-3-45,2 0-19,-3 1-7,3 1-1,-4 1 7,11 0 15,-11 0 18,11 0 35,0 0 35,0 0 49,0 0 52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4:32:21.240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 contextRef="#ctx0" brushRef="#br0">87 23 37,'0'0'54,"0"0"-6,0 0-8,-3-1-5,3 1-7,0 0-5,0 0-6,-4-2-3,4 2-3,0 0-3,-4-3-2,4 3 0,0 0 0,0 0 2,0-4 3,0 4 5,0 0 2,0 0 2,-3-1 3,3 1 3,0 0 1,0 0 2,0 0 1,0 0 1,0 0 1,0 0 0,0 0-1,0 0 2,-2-3 0,2 3-2,0 0-1,0 0 0,0 0-1,0 0 2,0-5 0,0 5 0,0 0 2,0 0-1,0 0 3,0 0 1,0 0 0,0 0 1,0 0-1,0 0 1,0 0-1,0 0-1,0 0 0,0 0 0,0 0 0,0 0 1,0 0 0,0 0 1,0 0 0,0 0 0,0 0 1,-4-3-1,4 3 2,0 0 1,0 0 1,0 0 2,0 0 0,0 0 2,0 0 1,0 0-1,0 0 2,0 0 1,0 0 1,0 0 5,0 0 2,0 0 5,0 0 3,0 0 6,0 0 3,0 0 5,0 0 6,0 0 7,0 0 6,0 0 8,0 0 7,0 0 4,0 0 5,0 0 8,0 0 5,0 0 4,-2-3 6,2 3 2,-3-3 6,3 3 6,0 0 2,0 0 5,0 0 1,0 0 2,0 0 0,0 0-1,0 0-5,0 0-6,0 0-6,0 0-7,0 0-9,0 0-9,0 0-9,0 0-10,0 0-10,0 0-10,0 0-8,0 0-9,0 0-8,0 0-6,0 0-4,0 0-5,0 0-1,0 0-2,0 0-3,0 0 0,0 0-2,0 0-2,0 0-1,0 0-2,0 0-1,0 0-2,0 0-2,0 0-1,0 0-1,0 0-1,0 0-1,0 0-2,0 0 1,0 0-2,0 0-1,0 0 1,0 0-2,0 0-1,0 0-1,0 0 0,0 0 0,0 0 0,0 0 0,0 0-1,0 0 0,0 0 1,0 0-2,0 0 2,0 0-1,0 0 1,0 0-1,0 5 0,0-5-1,2 4 1,-1 1-1,-1-1-1,2 0 0,0-3-1,0 3 1,2 0-2,-3 0-1,1-1 0,2 0 0,-2 0-1,1 1 0,-1 0 0,2 1 0,0-2 0,-3-2-3,3 4 1,-2-2-1,1 1 0,-1-1-1,2 0 0,-2 0 1,1 2-3,-1-2-1,2 0 0,0 0-1,-3 0 0,3 1 1,-2 1 1,1-2-2,3-2 1,-4 3-1,1 0 0,-1 1-1,4-4 0,-3 6 0,1-6 0,-2 3 1,2-1 2,-3-2-2,3 3 0,-2-1 0,1 0-1,-1 0 0,2-1-1,0 1 1,-4-3 0,3 4-1,-1 0 1,2-3 0,-2 1 0,1 1 0,1-1 0,0 1-1,-3-2 0,3-1 0,0 4 1,-1-3-1,1 3 1,0-3 0,-1 2 0,1-3-1,1 4 0,-1-3 0,0 2 0,1 2 0,-1-4 0,-1 3 0,1-4 0,-2 3 0,2-2 0,-1 3 1,1-1 0,-2-2 0,1 2 0,-1 1 0,2-1 0,-2 0 0,1-1 0,1 2-1,0-1-1,-3 1 0,3-3 1,0 2-1,-2 1 0,-2-4 0,2 3 1,3-1 0,-3 1-1,1 0 0,1 0 1,-2 0 0,1 1 0,1-2 0,0 1 1,-1 1 0,1-3-1,0 3 1,-2-1 1,1 0 0,-1 0-2,2 0 0,-2 1 1,1-3 0,-3-1-2,4 3 0,-2 1 0,-2-4 1,3 1-1,-3-1 1,2 5 0,2-2-1,-2 0 0,-2-3 1,3 3 0,-3-3 1,2 2-2,2 1 2,-4-3-1,2 3 1,-2-3 0,3 4 0,-3-4 0,4 3 0,-4-3-1,2 1 0,-2-1 0,3 4 0,-3-4 0,0 0-1,2 3 0,-2-3 0,0 0 0,0 0 1,4 1 0,-4-1 0,2 5-1,-2-5 0,0 0 1,0 0-1,3 1 1,-3-1-1,0 0 2,2 3-1,-2-3 0,4 4 0,-4-4-1,0 0 0,2 1 0,-2-1 0,3 4 2,-1-1-1,-2-3-1,4 3 0,-1 0 2,-1 0-1,-2-3 0,4 4 0,0-4 0,-4 0 0,3 3 1,-3-3-1,6 3 1,-6-3-2,3 4 0,-3-4 0,2 2 0,-2-2 1,0 0 0,4 2 1,-4-2-1,0 0 1,0 0-1,0 0 1,0 0 0,0 0 0,0 0 0,0 0-1,3 3 1,-3-3 0,0 0-2,0 0 1,0 0 0,0 0-1,0 0 1,2 3 0,-2-3 1,0 0-2,0 0 1,0 0 0,0 0 0,0 0-1,0 0 1,0 0-1,0 0 2,0 0-1,0 0 0,0 0 0,0 0 0,0 0 0,4 3 0,-4-3 0,0 0-1,0 0 0,0 2 1,0-2 0,0 0 0,0 0 0,0 0 1,0 0-1,0 0 0,0 0 0,0 0-1,0 0 0,2 5 1,-2-5 0,0 0 0,0 0 0,0 0 0,0 0-1,0 0 2,0 0-2,0 0 1,0 0 0,0 0 1,0 0-1,0 0 1,0 0 0,0 0 0,0 0 0,0 0-1,0 0 1,0 0 1,0 0 0,0 0-1,0 0 0,0 0 0,0 0 1,0 0 0,0 0-1,0 0 2,0 0-1,0 0 0,0 0-1,0 0 2,0 0-1,0 0-1,0 0 1,0 0 0,0 0 0,0 0-1,0 0 0,-4 1 0,4-1 0,0 0 1,-4 2-1,-1 0 0,5-2-1,-4 0 0,1 0-1,-3 3 1,1-3-1,-1 1-1,3 1 1,-3 0 0,1-1 0,-1 2 1,2-2 0,1-1-1,-3 4 0,3-4 2,-1 2-1,4-2 0,-5 1 1,1 1-1,4-2 1,-4 1-2,-1 1 1,5-2 0,-4 0 0,0 1-1,1-1 0,-3 4 0,3-4-1,-1 3 0,-1-3 1,1 1-1,0 1-1,4-2 1,-5 2-1,-1-1 0,6-1 1,-3 0-1,-1 3 2,4-3 0,-5 0 0,5 0 0,-4 4 1,-1-4-1,5 0 0,-4 1 0,0 2 0,0-1 1,-1-1 0,3 1-1,-3-1 0,1-1 0,0 4 0,1-3-2,1 1 1,-2-1-3,2 3 1,-1-3 1,1-1 0,2 0 0,-4 3 1,1 1-1,1-1-1,2-3-1,-4 2 1,2 1 0,2-3-1,-3 3 1,1 1 0,-4-1-1,3-3 1,1 4-1,-2-3-1,1 3 1,-1-3 0,0 1 0,1-1 0,-1 3 1,4-4 1,-4 3 0,3 0 0,-3 0 1,4-3 0,-2 3 0,-2 2 1,4-5 0,-1 1 1,1-1-3,-4 4 1,2-1 1,2-3 1,-4 1 0,3 3-1,-3-3 0,0 2-1,1 1 0,1-3 1,-2 3 0,1-3-1,-1 2 0,2 1 1,-2-1 0,1-3 0,-1 4 0,2-1-1,-1 0 0,-1 1 1,-2-3-1,5 3 0,1-4-1,-4 3 1,2-2-1,-1 3 1,3-4-2,-2 3 1,2-3 0,-4 3 0,4-3 0,-2 3 0,-1 0 1,1 2-2,-2-4 1,0 3 0,4-4 1,-1 3 1,1-3-1,-4 1 0,4-1 0,-5 4 1,3-1 0,2-3-1,-6 3-1,4 0 2,-1 0-1,3-3 1,-2 2 0,-2 1-1,2 1 1,-1-2-1,1 1-1,-2 1 1,4-4-1,-2 4 0,-1 0 2,-1-3 0,4 3 1,-3 0-1,1 0-1,0-3 1,-2 4 0,2-1 1,2-4-1,-1 4 1,-3-1 0,4-3 1,-2 5-1,-2-2 1,3-2-2,1-1 1,-4 4-2,2-1 1,2-3 2,-4 3-1,3 0 0,1-3 0,-4 2 0,0 1-1,4-3 1,-1 3-1,1-3 0,-2 5 0,0-2 1,2-3 1,-2 3 1,2-3-1,-4 5 0,4-5 0,-1 1-1,1-1 1,0 0-1,-4 4 0,4-4-1,0 0 1,0 0 0,0 0 0,0 0-1,0 0 0,0 0 0,0 0 1,0 0 1,0 0-1,0 0-1,0 0 0,0 0 0,0 0 2,0 0 0,0 0 0,0 0-2,0 0 0,0 0 1,0 0 0,0 0-1,0 0-1,0 0 0,0 0-2,0 0 0,0 0-1,0 0-3,0 0-3,0 0-2,0 0-4,0 0-2,0 0-6,0 0-3,0 0-8,0 0-9,0 0-10,0 0-12,0 0-15,0 0-19,0 0-30,0 0-38,0 0-42,2-4-44,1 0-46,-1-3-43,2 1-35,0-2-30,-1 2-26,3-2-29,1 0-19,2-5-11,0 4 2,2-3 8,0 3 27,2-3 35,2 0 41,-1 1 45,3-1 47,1-1 45</inkml:trace>
  <inkml:trace contextRef="#ctx0" brushRef="#br0" timeOffset="1">1219-21 80,'0'0'120,"0"0"3,0 0 5,0 0 2,0 0 3,0 0-4,0 0-11,0 0-12,0 0-13,0-4-13,0 4-9,0 0-9,0 0-6,0 0-7,0 0-3,2-4-3,-2 4 0,0 0-2,0 0 0,0 0 0,0 0 2,0 0 3,0 0 2,-2-5 4,2 5 1,0-5 4,0 5 0,-2-4 4,2 4 1,-3-4 0,3 4 2,0 0-1,-2-1 2,-2-2 0,4 3 1,-1-4 3,1 4 2,-4-1 0,4 1 1,-4-3 1,2 1 3,-1 0 0,1 1-1,2 1 1,-4 0-1,-1-4 2,5 4 1,-4 0 1,0-1 0,-1-1 0,5 2-1,-4 0 0,1-1-1,-3 1 1,3 0 3,-1 0 1,-2 0 4,3 0 0,-1-2 3,-1-1 0,1 3 2,0 0 2,-1 0 4,-1 3 3,1-1 2,1-1 1,-1-1 5,-1 2-3,1-1 0,-1-1-2,1 4-1,1-3 0,-1 3 0,-1-3-3,1 1-6,-1-1-5,1 3-7,1-1-6,-1 0-6,-1 0-6,1 0-7,-1 2-5,3-4-4,-3 3-5,1-1-7,1 2-1,-1-2-4,-1 2-2,2-2-1,-1 2-2,1 0 0,-1-1-2,1 2-2,-1-3 1,-1 4 2,3-1 0,-1-2-1,-2 0 1,3 1-1,-1-1-2,-1 1-1,1 0 1,2-2-2,-1 2-1,-1 0-1,0-2 1,2 2-2,-3 0-1,3 1-1,-3-3 1,3 2-3,-2 0 1,2-2 0,-1 2-2,1 0 2,-2-1-1,2 2 2,-1 1-1,1-1-1,-2 1 1,1-3 0,1 1-1,-2 2 0,4 0-2,-4-4 2,3 4-2,-1-2 0,0 1-1,0-3 1,0 4-2,2 0-2,-1-3 1,-1 2 0,0 0 0,2-1-1,-4 2-1,2-1 0,1 0 0,-1-1-2,-2 1 2,4-2 0,-2 2 0,0 0 0,1 0 0,1 1 1,-2-2 1,0 1 1,0 0 0,0-1 0,2 2 0,-2-1 0,1 0 0,-1-1 0,2 1 1,-2 1-1,0-2 0,2-1-2,-2 4 1,2-2 0,-1 1-1,1-2-2,0-1-1,-2 1 0,0 0 2,2 1-1,-2-1 1,2 0-2,0-1 1,0 3-2,0-2 1,0-2-1,0 4 1,0-3 0,-2 2-2,2 1 1,0-4 0,0 3 0,-2 1-2,2-1 1,0-2 0,0 0-2,-1 2 2,1-3 0,0 2 0,0 0 0,0 0 0,0 1-1,0-2 0,0-4 1,0 5-1,0 2 0,0-2 0,0-1 0,1 1-1,-1-2 2,2 5-1,-2-3 0,0-2 0,0 2-1,2 0 1,-2-2-1,0 2 1,0 0 0,0-2-1,0 3-1,2-2 1,0 0 2,-2 1 0,2-1-2,-2 0 0,1 0 2,1 1 0,0-2 0,0 3 0,-2-1 0,2-2 0,-1-1-1,1 3 1,-2 0 0,0-5 0,2 4-1,0 0 0,-2-4 0,2 5 0,0-3-1,-1 1 1,1 1-1,0-1 0,-2-3 0,4 1-2,-2 3 1,1-1 1,1 0-1,-2 0 1,1 1-1,1-3 0,0 2 2,-3-1-3,3 2 0,2 0 1,-3-4-1,1 3 1,0-2 2,-3 1-1,5 1-1,-4-1-1,3-1 1,-3-1-1,2 2 0,-4-2 2,3 2-2,1-1 0,0 1 1,-4-2-1,3 1 1,1 1-1,-4-2 0,5 2-2,-5-2 2,4 1-2,0-1 1,-4 0 0,7 0-2,-3 0 0,-1 2 0,1-2-1,0 0 0,-4 0 0,7 0-1,-3 0-2,-4 0 0,5 0 2,-5 0-3,5 0 0,-5 0 0,4 0-1,-4 0 0,4-2 1,-4 2-2,5 0 3,-5 0 0,4-1-1,0-1 1,-4 2 3,5-2-3,-1 1 1,-1-1 1,1 1 2,1-1-1,-1 0-1,0 2 1,1-1 1,-1-1-2,0 1 0,1-1 0,-1 0 0,-1 1 1,3 1-1,-3-3 1,1-1-2,2 4 0,-5-2 0,3-2 2,0 1-1,-1 2 0,1-3-1,0 3 0,-1-1 2,-1 1-1,2-3 0,-1 3 0,1 1 1,-2-4 0,2 4 0,-3-3 1,3 0 0,-2 0 0,3-1 0,-3 2 0,2-1-1,-2 0-1,1-1-1,-1 3 1,2-3 0,-1 1-1,-1 0 1,2 1 2,-2-1 0,1 0-1,-1 0 0,2-2 1,-4 5 1,4-3-2,-1 2 2,-1-3 2,2 1 1,-3-2 1,3 2-1,-2 0 1,2 0-2,-3-2 0,1 0 1,0 1-2,2 1 2,-2-1-2,-1 0 2,1 0 2,-2 1-2,2-2 0,0 0 0,2 2 0,-3-2-1,1-1 1,0 3 1,0-2-1,0 1 0,-1-1 0,1-2 1,0 2-2,0-2 0,0 1 2,-2 1 0,2 0-1,-1 0 0,-1-1 1,2 1 1,-2-3-2,2 3 1,0 2 0,0-2 1,0 1 1,-2 0-2,0-2 1,0-1-1,0 3-1,1-2 1,-1 3 0,0-2 1,0-2 0,2 2 0,0 1-1,-2 0 1,2-1 1,0 0-1,-1 1 0,1 0 1,-2-1 0,2 2 1,0-2 0,-2 5-1,2-5-1,-2 2 1,0 3-1,2-8 0,-2 3-1,1 1 0,1-1 1,-2 0-1,2 0 0,0 0-1,0-1 2,0 1-1,-2 1 0,0-3 1,0 4-1,0 0 1,-2-4 0,0 4 0,2-2 1,0-1-1,0 3-1,0-2 0,0 1 2,2 0 0,0-1-1,-2 2 0,0 3-1,1-5 0,1 1 0,-2 4 1,2-5 1,-2 0-1,0 5 1,0-5 0,0 2 0,0 3 0,0-6 0,0 3 1,-2-4 0,2 7 0,-2-3 1,1-3 0,1 6-1,0-5 0,-2 2-1,2 3 0,0-5 1,-2 0-1,0 2 1,0-2-1,2 2-1,-2-2 0,2 0 0,-1 1 0,1-1 0,0 1 1,-2 0-2,2 0 2,0-1 0,0 5-1,0-7-1,0 3 0,0-1 0,0 0 1,0 2 0,0-2 1,0 5 0,-2-5 0,2 1-1,0 4 0,-2-5 1,0 2 0,2-3 0,0 1 0,0 5-1,-2-3 1,2-2 0,-1 2 0,1 3-1,-2-5 0,0 0 0,2 5 0,0-3-1,-2-5 1,2 8-1,-2-3 2,1-2 0,1 5-1,0-5 1,-2 2 0,0-2-2,0 0 2,0 2 0,2 3-1,0-5-1,-2 1 2,-1-1 0,3 2 0,-4 0 0,2 1 0,0-1-1,-1 0 1,1 0 0,-2-1 0,3 3 0,-3-2 0,0-1-1,2 3 1,-1-4 1,1 2 0,-2 0-2,4 3 0,-2-3-1,2 3 1,-3-7 0,3 7 0,-2-3-1,-2 0 0,2 0 1,2 3-2,-3-4 0,-1 3-3,4 1-6,-3-2-3,3 2-8,-4-3-10,4 3-9,-4-3-21,-1 2-26,3-1-35,-2-1-43,1 0-50,-3-1-56,2 1-52,-1 3-49,5 0-45,-9-3-45,2 0-19,-3 1-7,3 1-1,-4 1 7,11 0 15,-11 0 18,11 0 35,0 0 35,0 0 49,0 0 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3:47:26.02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 63 7,'0'0'115,"0"0"3,0 0 4,0 0 1,0 0 1,0 0 2,0 0-7,0 0-12,0 0-13,0 0-10,0 0-12,0 0-10,0 0-7,0 0-7,0 0-4,0 0-1,0 0-2,0 0 1,0 0-2,0 0-1,0 0 1,0 0-1,0 0 3,0 0 0,0 0 1,0 0 2,0 0 4,0 0 0,0 0 3,0 0 3,0 0 6,0 0 5,0 0 3,0 0 4,0 0 5,0 0 1,0 0 4,0 0 2,0 0 3,0 0-2,0 0 4,0 0 0,0 0 0,0 0-1,0 0-2,0 0-3,-4 3-2,4-3-4,0 0-2,0 0-5,-3 2-4,3-2-3,-6 1-3,6-1-2,0 0-4,0 0-3,0 0-2,0 0-4,0 0 1,0 0-2,0 0 1,0 0 2,0 0 5,0 0 3,0 0 5,0 0 1,0 0 4,0 0 0,0 0 4,0 0 2,0 0 2,0 0-1,0 0 1,0 0 0,0 0 0,0 0-5,0 0-1,0 0 0,0 0-5,0 0-2,0 0 0,0 0-1,0 0-3,0 0-2,0 0 0,0 0-2,0 0 2,0 0-2,0 0 2,6 0-3,-6 0 0,3 4-2,-3-4 0,4 0-1,2 3 0,-6-3 0,3 0-2,1 1 0,1 1-2,1 0-4,-3-1-2,3-1-4,-2 3-4,3-1-2,-3 0-4,-1 1-2,3-2-4,-1 1-3,-1 0-4,-1-1-3,3-1-1,-2 2-3,-1 0 0,3-1-3,-3 2 2,-1-2-1,4 1 1,-5 0-1,5-1 1,-2 1-1,-1-1 1,3 1 0,-3 0-1,1-1 0,0 1 1,1 0 0,-1 1 1,-1-2 1,3 1-1,-2 1 0,1 0 0,1-3 2,-1 4 0,0-4-1,1 1 0,-1 2 0,1-2 1,-1 1 2,1-2 0,-1 0-3,1 0 1,-1 0 0,1 2 0,1-2-1,-1 0-1,-1 0 0,1 0-1,-1 0 0,0 0 1,-1 0-1,2 0 0,-1 0-3,1 0 1,-1 0 0,1 0-1,-1 0 0,0 0 1,1 0-1,-1 0 1,1 0-1,-1 0 1,-1 0 0,0 0-1,1 0 1,1 1-1,-3-1 0,3 0 0,-1 0 0,1 0 0,-3 4 0,3-4-1,-3 0-1,3 0 1,-1 3 0,-1-3 1,0 0 0,1 0-1,-1 0-1,0 1 0,1-1 0,-5 0 0,5 0 0,1 2 0,-1-2 2,1 0 0,-1 0 0,1 2 0,-1-2 0,1 0 0,-1 1-2,3-1 0,-3 0 0,1 0 1,-1 0 1,1 3 1,-1-3-1,2 0 0,1 0-2,-3 0 1,2 0 1,1 0-1,-3 0-1,2 0 1,1 0 2,1 0 0,-2 0 0,0 0-1,4-3 1,-4 3-1,0 0-1,1 0 1,-3 0 0,2-1-1,1 1 0,-1 0 1,-2 0 0,1 0-1,-1 0-1,1 0 0,1 0 1,-1 0 0,1 0 0,-2 0 1,3-2 0,-1 2 0,0 0-1,1 0 1,-1 0 0,0 0-1,2 0 0,-1 0 1,1 0 0,-2 0-1,0 0 1,1 0 0,-1 0-1,-2 0-1,3-2 0,-1 2 1,-1 0 0,-1 0 0,0 0 0,1 0 0,1 0 1,-1-1-2,-1 1 1,1 0 0,-1 0 0,1 0 0,-1 0 0,1 0 0,-1 0 0,1 0 1,-1 0-1,2 0 1,-1 0 0,1 0 0,-1 0 0,-1 0 0,2 0 0,1 0-1,-3 0 1,1 0-1,-1 0 0,1 0 1,-3 0 0,1 0-2,-4 0 0,7 0 0,-1 0 1,-3 0-1,3 0 0,-1 0 0,1 0 2,-1 0-1,1-3 1,1 3 0,-2 0-1,3 0 0,-1 0 0,-1-4 0,1 4 0,-2 0 1,3-1 1,-1 1-1,-2-2-1,3 0 1,-1 2 0,0-1 0,-1-2-2,1 2 1,0 1-1,1 0 1,-3 0 1,2 0-1,-1-4 1,1 4-1,1 0 0,-3-1 0,2 1-1,-1 0 0,-1 0 0,1-2 0,-1 2 2,1-1 0,-1 1 0,1-2-1,1 0-1,-2 2 0,1-1 1,-1 1 1,3-3-1,-1 3 1,-1-2 0,-1 0-1,2 1 0,-1 1 0,-1-2-1,1 0 0,1 1 2,-2-1 0,3 1-1,-3 1 0,1 0 0,1-2 1,-1 0-1,-1 1 0,2-2 0,-1 3 1,1-1 0,-1 1 1,-1-2-1,1 2-1,-1-2 0,2 2 1,-1 0-1,-1-1 1,1-1-1,-1 0 0,1 2 0,-1-1 0,1-1 0,1 2 0,-2-1-1,1 1 1,-1-2 1,1 2-1,-1 0-1,1 0 1,-1 0 0,1 0-1,-1 0 0,1 0 0,-1 0 1,-1 0 0,-1 0 0,3 0 0,-2 0 1,-1-2-2,3 2 0,1 0 0,-3-3 2,1 3 0,1 0 0,-3 0-1,3 0 1,1 0-1,-1 0-1,-1 0 0,1 0 1,-1 0-1,0 0 0,1 0 1,-1 0 0,1 0 0,-1 0-1,3-1 0,-1-1 1,0 2 0,1 0 1,-1 0-1,-2-2 1,3 1 0,-3 1-1,2 0 1,-1 0 0,1 0 0,-1 0 0,-1 0-1,2 0 0,1-3-1,-1 3 2,0 0-1,1 0 0,-3 0 0,1 0-1,-1 0 2,1 0-1,-1 0 0,1 0 0,-6 0 0,5 0 0,1 0 0,-3 0 2,2 0-1,0 3-1,-5-3 0,6 0 1,-3 0 0,1 0 0,2 0-1,-3 0 0,-3 0 0,4 0-1,1 0 1,-5 0-1,6 0 2,-3 0-1,1 0 0,2 0-1,-3 0 0,1 0 1,1 0-1,1 0 1,-1 0 1,1 0-1,-3 0 0,3 0 0,-1 0 0,1 0-1,-2 0 0,1 0 0,-1 0 1,1 1 1,-1-1 0,-1 2 0,-3-2-1,6 2 0,-2-1 0,-1-1 0,3 0 0,-3 0 1,1 0 0,-4 0 0,5 0-1,1 0 0,-2 0-1,-1 0 0,3 0 0,-3 0 1,1 0 1,2 3-1,-3-3 0,1 0-1,1 0 1,-1 2-1,0-2 0,1 2 1,-1-2 1,1 0 0,-1 1-1,1 1 0,1-2 1,-1 0-1,1 0 1,-3 0-1,3 0 0,-1 1 1,1-1-1,-3 0 1,1 0 0,2 0-1,-1 0-1,-5 0 1,6 0 0,-1 0 1,-1 0 0,1-1-2,-5 1 0,6-2 0,-3 2 1,1-1-1,-4 1 0,5 0 0,-1 0 0,0 0-1,-4 0 0,5-2 1,-1 2 2,-4 0 0,4 0 0,0 0-1,1 0 0,-2 0 1,1-2-1,1 2 0,-1 0 1,2-3 0,-3 3-1,5 0 3,-3-1-1,-1-1 0,-1 0-2,3 2-1,-6 0 0,3 0 0,-3 0 0,4-1 2,2 1-1,-6 0 0,3 0 0,1 0 0,1 0-1,-5 0 1,4 0-2,-4 0 1,4 0 0,-4 0 0,3-3 1,-3 3 0,6 0 0,-6 0-1,3 0 1,1 0 0,-4 0 0,6 0-1,-3-4 1,-3 4 1,4 0-1,1 0 1,-1 0-1,-4 0 0,4 0-1,-4 0 1,5 0 0,-1 0 1,-4 0-1,0 0-1,3 0 1,3 0 1,-6 0 0,4 0-2,-4 0 1,5 0 0,-5 0 0,4 0 0,1 0 0,-5 0 0,4-1-1,-4 1 1,3 0 0,3 0 0,-6 0 0,4-2 0,-4 2 0,3 0-1,3 0 0,-3-3 1,-3 3-1,4-1 0,1 1 2,-1 0 0,-4 0 0,4-2 0,-1 2 0,3-1-1,-6 1 0,4 0 0,-4 0 1,3 0 0,-3 0-1,0 0 1,0 0-1,0 0 0,0 0-1,0 0 1,0 0-1,0 0 1,0 0 0,0 0 0,0 0 0,6 0 0,-6 0 0,0 0 1,0 0-1,0 0 0,0 0 1,0 0 0,0 0 0,0 0 1,0 0 0,0 0-1,0 0 0,0 0-1,0 0-2,0 0-1,0 0-2,0 0-6,0 0-12,0 0-14,0 0-35,-6 0-42,6 0-55,-5 0-62,-1 0-63,-1-4-65,7 4-57,-11-1-54,2-2-26,-2-1-15,0 3-5,2-4-2,-2 0 7,2 0 8,0-1 29,1-2 37,1 0 52,2-1 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3:48:31.65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80 53,'0'0'115,"0"0"3,0 0-1,0 0 0,0 0 2,0 0 2,0 0-10,0 0-12,0 0-15,0 0-13,0 0-13,0 0-7,0 0-5,0 0-4,0 0-1,0 0-2,0 0 1,0 0 1,0 0 0,0 0 2,0 0 0,0 0-1,0 0 0,0 0-1,0 0 2,0 0 1,0 0 2,0 0 1,0 0 2,0 0 1,0 0 1,0 0 1,0 0 1,0 0 2,0 0 1,0 0 3,0 0 0,0 0 4,0 0-1,0 0 2,0 0 0,0 0 4,0 0-1,0 0 2,0 0 3,0 0 1,0 0 0,0 0 0,0 0-1,0 0-2,0 0-2,0 0-1,0 0-3,0 0-4,0 0 0,0 0-2,0 0-4,0 0-3,0 0-4,0 0-2,0 0-4,0 0-3,0 0 0,0 0 0,0 0 0,0 0-3,0 0 1,0 0 0,0 0-3,0 0-1,0 0 0,0 0 2,0 0-1,0 0 2,0 0-2,0 0 0,0 0 1,0 0-3,0 0 0,0 0-4,0 0 0,0 0-3,0 0 0,0 0-1,0 0 1,0 0-2,0 0 3,0 0 3,0 0 2,0 0 3,0 0-1,0 0 1,0 0-1,6 0 2,-2 0-2,-4 0-1,3 0 4,3 1 2,-6-1 4,3 0 4,1 1 1,-4-1 1,5 0-2,1 1-1,-2-1 0,-1 0 1,3 2 2,-3-2 2,3 0 5,-1 3 2,1-3 0,-1 1 1,1-1-6,-1 0-5,3 0-5,-3 0-4,0 2-5,1-2-2,-2 1-3,-1-1-1,3 2-3,-6-2-5,5 2-3,-1-2-5,0 0-2,3 0 0,-2 0 1,1 0 3,1 0 1,-1 0 3,1-2-1,2 0 4,-2 1-3,1-1 1,-1 1-1,-2-2 0,1 3 0,-1 0 1,1-2-1,-1 2 0,1 0-4,-1 0-5,1 0-2,-1 0-1,1-1-2,1 0 1,0 0-1,1-1 2,-1 0-1,-2 2 0,1-1-1,-1 1 0,1 0-1,-1 0 2,3 0-1,-3 0 0,0 0-1,3-2-2,-1 2 0,-1 0 2,1-2 0,0 2 0,-1 0 0,-1 0 0,1 0 0,-1-3-1,1 3 1,-1 0-2,2 0 1,-1-1 0,-1 1 0,1 0 0,-1 0 1,1-2-1,-3 2 0,3 0-1,1 0 1,-1 0 0,-1 0 0,1 0 0,-1 0 2,-1-2 1,1 2-1,1 0 0,-1-1-1,2 1-1,-1 0 0,-1 0 0,1 0 0,-1 0-1,1 0 1,-1 0 0,1 0 0,1 0-1,-1 0 0,-1 0-2,1 0 1,-1 0 3,0 0-1,1 0 0,-2 0 0,-1 0 1,3 0 0,-3 0-1,1 0 1,2 0 1,-1 0 0,0 0-1,1 0-1,-1-3 0,1 3 0,-1 0-1,1-4 1,1 4 1,-1 0 0,-1 0 0,1-1 0,1-1-1,-2 2 1,1-2-2,-1 2 1,1 0 0,-1 0 0,1 0 0,-1 0 0,1 0 1,-1 0 0,1-1-2,-3 1 1,1 0 0,-4 0-1,5 0 1,1 0 0,-2 1 0,-1-1-1,3 2 0,-1-2 0,-1 0 1,-1 2 0,5-2 0,-3 0 1,1 0 0,-1 0-1,1 0-1,-1 0 0,1 0 2,-1 0-1,1 0 0,-1 0 1,1 0 0,-3 0 0,1 0-2,1 0 1,-1 0 0,0 0 0,1 0 0,-1 0 0,1 0 1,1 0-1,-1-2-1,1 2 1,-1 0 0,2-2 1,1 2 0,-1-1 0,0 1 1,1-1-1,-1 1-1,0-1-1,1 1 0,-1 0 1,-2 0 0,1 0 1,-1-4 0,1 4-1,-1 0-1,1 0 1,1 0 0,-1 0-1,-1 0 0,0 0-1,1 0 1,-1 0 1,1 0 0,-1 0 1,1 0-1,-1 0 0,1 0 1,1-1-1,-1 1-1,-1-2 0,1 2 0,-1 0-1,2-1 1,-1 1 1,1 0-1,-1 0 0,-1 0 0,1-2-1,-1 2 1,0 0-1,1 0 0,-1-2 2,1 2 0,-1 0 0,3-1 0,-3 1-1,2 0 0,-1 0-1,-1-3 1,1 3 1,-1 0 1,-1-2-1,-4 2-1,6-2 1,-1 2 0,-1 0-1,-1-1 0,3-1 1,-1 2-1,1-2 0,-1 1 0,1 1-1,-1-2 1,1 2 1,-1 0-1,1 0 0,-1 0-1,1 0 0,1 0 1,-2 0-2,1 0 1,-1 0 0,-1 0 0,0 0 0,1 0 0,-1 0 1,1 0 0,1 0-1,-3 0-1,3 0 1,-3 0-1,3 0 2,-1 0 0,-1 0 1,0 0-2,1 0 0,-1 0 0,-1 0 0,-3 0 0,6 0 0,-1 0 0,-1 0 1,0 0-2,1 0 1,-1 0 1,1 0 0,-1 0-1,1-1 1,-1 1 0,0 0 0,1 0 0,-1 0 1,0-2-1,1 2 0,-1 0 0,-1 0 0,3 0 2,-6 0-1,5-1-2,-1 1 1,0 0-2,1 0-1,-1-1 0,-1 1-1,3 0 0,-3 0-4,1 0-4,0 0-5,1 0 0,1 0-5,-3 0-1,3 0 0,-2 0-2,1 0 0,0 0-1,-1 0-3,2 0-1,-1 0-1,-1-3 0,-1 3 2,3 0 4,-1 0 4,-1 0 1,0 0 2,1-1 0,-1 1 2,1 0 0,-1 0 1,3 0 1,-1 0 3,-3 0 1,3 0 0,-3 0 0,3 0-2,1 0-5,-1 0 1,-1-2-2,-1 2 0,1 0-1,-1 0 1,3 0-1,-1 0 1,-1 0-1,1-2 1,-1 2-1,1 0 3,-1 0 0,1 0 4,-3 0 2,3 0 3,-1-1 2,-1 1 2,1-2-1,-1 2 2,0 0 1,-1 0-1,3-2 1,-3 2 0,1 0 2,3 0 1,-3-1-2,0 1 0,1 0 0,1 0 0,-1 0-1,1 0 0,-3 0 1,3 0 1,-1 0-1,1 0 0,-1 0 1,1 0-2,-1 0-1,1 0 1,-1 0 2,1 0 0,-1 0 0,0 0-1,1 0 0,-1 0 0,-1 0-1,2 0 0,-3 0 1,3-2 0,-3 2-1,1 0 1,1 0 1,-1 0-2,-4 0-4,4 2-2,1-2-2,-1 1 0,0 1-1,1 0 0,-5-2 1,4 1 0,-4-1-2,3 0-2,3 0 2,-1 0 1,1 0-1,-3 0 2,1 2 3,2-2 1,-6 0 2,5 0-1,-1 0 4,-1 0-1,-3 0 0,9 0 1,-5 0 0,0 0 1,1 0-1,-1 0 1,1 0 0,1 0-1,-1 0-1,1 0 0,-3 0 1,3 0 0,-2 0 1,-1 0-3,1 2-1,-4-2 2,5 0 1,-5 0-1,4 1 0,0 2-1,-4-3 0,5 0 1,-5 0 0,4 0 0,-1 0 1,3 1-1,-2 0-1,-4-1 1,5 2 2,-1-2-1,1 0-1,-5 0 0,4 1 0,-4-1 0,3 2-3,3-1 0,-6-1-1,4 0-1,-1 2-2,-3-2-5,6 0-1,-3 2-3,-3-2-3,4 0 0,-4 0-4,6 1 1,-6-1-1,3 2 0,-3-2 1,4 2-1,-4-2 2,0 0-1,0 0 3,5 0 1,-5 0 3,0 0 4,0 0 2,4 0 2,-4 0 1,0 0 2,0 0 1,4 0 0,1-2 0,-1 0 1,-4 2 1,0 0 1,5 2 1,-1 0 2,1 1 0,-1-3 0,0 1-1,1 1 1,-1 1 0,-1-1 1,1-1 0,-2-1-1,3 4 1,-5-4 0,4 0 0,0 1-1,-4-1-3,5 1 0,-5-1 0,4 1 1,-4-1 1,3 2 0,-3-2-1,4 2 1,-4-2 0,0 0-1,6 1-1,-6-1 0,3 0 2,-3 0 1,0 0 1,4 4 0,-4-4-3,5 0 0,-5 0-1,0 0 0,4 0-1,-4 0 0,0 0 2,0 0 1,4 0 1,-4 0 0,0 0-3,0 0 0,0 0-2,0 0 3,5 3 1,-5-3 1,0 0 1,0 0-1,0 0 0,0 0-2,0 0 0,0 0-1,4 0 1,-4 0 1,0 0 0,0 0 1,0 0 1,0 0 0,0 0-1,0 0-7,0 0-9,0 0-15,0 0-15,0 0-27,0 0-31,0 0-34,0 0-39,0 0-44,0 0-45,0 0-37,0 0-27,0 0-17,0 0-8,0 0-2,-9 0 6,9 0 10,0 0 13,0 0 23,-13-7 27,13 7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3:48:36.37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77 8,'0'0'109,"0"0"3,0 0 1,0 0 2,3 2-1,-3-2-3,0 0-6,0 0-12,0 0-10,0 0-11,0 0-11,0 0-7,6 1-8,-6-1-6,0 0-4,0 0-3,0 0-1,0 0 0,0 0 1,0 0 0,4 0 0,-4 0 2,0 0 0,0 0 1,0 0 1,0 0 3,0 0 3,0 0 3,0 0 3,0 0 3,0 0 4,0 0 1,0 0 2,0 0 3,0 0 4,0 0 3,0 0 4,0 0 1,0 0 3,0 0 0,0 0 2,0 0 4,0 0 3,0 0-1,0 0 2,0 0 0,0 0 1,0 0-2,0 0-1,0 0-4,0 0-1,0 0-1,0 0-2,0 0-2,0 0-2,0 0-5,0 0-1,1 0 2,-1 0 1,0 0-1,4-1 1,-4 1 1,0 0 0,0 0 3,0 0 1,0 0-1,0 0 0,0 0 4,0 0 1,0 0 3,0 0 2,4-2-1,-4 2 1,5 0 1,-5 0 3,4 0 4,-1 0-1,-3 0-4,6 0-4,-1 2-1,-1-1-5,-4-1-4,6 0-7,-3 0-5,3 4-6,-6-4-4,3 0-5,1 0-5,1 0-6,-1 0-6,0 1-2,1 2-2,-5-3-1,6 1 0,-3 1 3,3 0-2,-1-1 1,1-1 1,-1 0 0,3 4 1,-3-4-3,1 0-1,-1 3-2,0-3-1,1 0-3,-1 0-1,1 1-1,-1-1 0,1 0-2,-1 0-1,3 2 0,-3-2-2,1 2 0,-1-1-3,1-1-1,-1 0-1,1 0 0,-1 0 1,0 0-1,1 0 0,-1 0-2,1 0 0,-2 0 0,-1 0-1,3 0 0,-1 3-2,1-3 0,-1 2 0,1-2 0,-1 0 0,1 2 2,-1-2 0,2 1-1,1-1 0,-1 0 1,-2 0-2,1 0 3,0 0-1,0 0 2,-1 0 0,1 0 1,-1 0 0,2 0-1,-1 0 1,-1-1 0,3 1 0,-3-2-1,1 2 1,-1-2-2,2 2 1,-1 0-2,-1 0 0,1 0-1,-1 0 0,1 0-1,-1 0 0,1 0 0,1-3 0,0 3 0,1 0 0,-1 0 0,0 0 0,-1 0 0,1 0-1,-2 0 1,3 0 0,-3 0 0,3 0 0,-3 0 0,2 0-2,-1 0 1,-1 0-1,1 0 1,-1 0 0,3 0 0,-3 0 0,-1 0 1,-1 0 0,3-1 0,-6 1 0,3 0-1,-3 0-1,6 0 2,-6 0-1,5 0 1,-1 0 0,-4 0-2,7 0 0,-1 0 1,-2 0 1,-1 0-1,3 0 0,-1 0-1,1 0 1,-1 0 1,1 0 0,-1 0-1,2 0 0,-1 0 0,-1 0 0,3 0 0,-3 0 1,1 0-1,-1 0 1,0 0 0,1 0-1,-2 0-1,-1 0 0,3 0 0,-3 0 1,1 0 0,2 0 0,-3 0 1,3 0 0,-3 0 0,3 0-1,-3 0 0,1 0-1,2 0 2,-1 0 0,1 0 0,-1 0 0,0-2 0,-1 2-1,2-2 0,-1 2-1,1 0 0,-1 0 0,-1-1 0,-1 1 0,3 0 1,-3 0 0,1 0-1,2 0 0,-3 0 1,1 0-1,-4 0 0,5 0 1,-1 0-1,0 0 2,1 0-1,-1 0 0,-1 0 0,3-3 0,-2 3 0,-1 0 0,3 0-1,-1 0 0,1 0 1,-1 0 1,1 0-1,-1 0 0,1 0 0,-1 0 0,1-4 0,-1 4 0,0 0 1,1 0-1,1 0 1,-1 0-1,-1 0 1,-1 0-1,0-1 1,1 1-1,-1 0 1,-1-2-1,3 2 0,-3-2-1,1 2 1,1 0-1,-2 0 1,3 0-1,-3 0 1,3-1 0,-1 1 0,1 0-1,-3-3 1,1 3 0,2 0-1,-3-1 2,1 1-1,1-4 0,-5 4 1,4 0-1,0 0 1,-4 0-1,5 0 0,1 0-1,-6 0 0,5 0 1,-1 0-1,1 0 1,-5 0 1,6 0-2,-3 0 2,1-1-1,-4 1 1,5-2 0,-5 2-2,4-1 1,0 1 0,1 0 0,-1-2 1,0 2-1,-1 0 1,3 0-1,-3 0-1,3 0 1,-1 0-2,1 0 1,-6 0 0,5 0 0,1 0 0,-3 0 0,1 0-1,1 0 1,-1 2 0,-4-2 1,0 0 0,4 0-1,1 0 0,-5 0 1,4 0 0,-4 0 0,0 0 0,4 0 0,-4 0 1,5 0 0,1 0-1,-3 1 1,-3-1-1,4 2 0,1-2 1,1 0 1,-1 1-1,-1-1-1,1 0 0,1 0 0,-3 0 0,3 0-1,-2 0 1,1 0-1,-1 0 2,-4 0 0,3 4-1,-3-4 0,6 0-1,-6 0-1,4 0 1,-4 0 2,3 1-1,-3-1 0,0 0 1,6 0-1,-6 0 0,3 0 1,-3 0 0,4 0-2,-4 0 0,4 0 1,1 0 1,-5 0 0,4 3-1,-4-3 0,3 1 0,-3-1 0,6 0 0,-6 0 0,0 0-2,4 0 0,-4 0 1,0 0 0,3 0 2,-3 0-1,0 0-1,0 0 0,0 0 1,0 0-1,0 0 0,0 0 1,0 0 0,0 0 0,0 0 1,0 0 0,0 0-1,0 0 0,0 0 0,0 0 0,0 0 1,0 0-1,0 0 0,0 0 1,0 0-1,0 0-1,0 0 1,0 0 1,0 0 0,0 0-1,0 0 0,0 0-1,0 0 0,0 0 0,0 0-2,0 0-1,0 0-7,0 0-10,0 0-28,-2 2-34,-1 0-55,3-2-62,-8-2-65,3 0-68,-4 1-61,0-3-57,0 0-29,-2 1-17,-2-3-7,0-1-5,-2 0 2,1-2 4,1-1 22,-2-1 31,1-2 48,1-1 57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3:49:22.66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 6 19,'-2'-1'21,"2"1"1,-4-1-1,4 1 1,-4-1-2,4 1 2,0 0-1,-3-3 4,3 3 2,0 0 1,0 0 2,0 0 0,0 0 2,0 0-1,0 0 2,0 0 0,0 0-1,0 0 0,0 0 0,0 0 2,0 0-1,0 0 1,0 0-3,-6 3-2,6-3 0,0 0 0,0 0 1,0 0 1,0 0 1,0 0-1,0 0 1,0 0 0,0 0 0,0 0-1,0 0 1,0 0 0,0 0 0,0 0 2,0 0 1,0 0 1,0 0 0,0 0 1,0 0 1,0 0-2,-3 1 1,3-1 0,0 0 1,0 0-2,0 0 0,0 0 0,0 0-3,0 0 1,0 0-2,0 0 0,0 0-2,0 0-1,0 0-1,0 0-2,0 0 2,0 0-1,0 0 2,0 0 0,0 0 2,0 0 1,-4 2 3,4-2 1,0 0 3,0 0 0,0 0 5,0 0 2,0 0 1,0 0 4,0 0 0,0 0 3,0 0-1,0 0 1,0 0 1,0 0 0,0 0 0,0 0 1,0 0 0,0 0-1,0 0 0,0 0 1,0 0 1,0 0 1,0 0-2,0 0 2,0 0 2,0 0-2,0 0 1,0 0-3,0 0 0,0 0-2,0 0-1,0 0-2,0 0-2,0 0-4,0 0-3,0 0-1,0 0-2,0 0-3,0 0-1,0 0 0,0 0 0,2 5 2,-2-5 0,3 1 1,-1 3 0,2-2 3,-4-2 2,4 1 2,-1 4 2,1-2 1,0 1 1,-1-2 0,1-1 0,1 3-1,-1-4 1,0 3 2,-1-2 2,3 1 1,-3 0 0,1-1 0,2 3-4,-3-4-3,1 1-2,1 1-3,-1-1 0,0 1-4,1 0-2,-1 0-3,-4-2-3,3 2-2,3-1-8,-1-1-1,1 1-6,-1-1 1,-1 3 1,1-3 3,1 1 3,1-1 2,-1 3 1,1-3 0,-2 1 0,1-1-1,-1 0 4,3 0-2,-3 0-1,1 0 2,-3 0-1,1 0 0,1 0 1,3 0-2,-5 0 2,3-1 3,-1 1 1,1-3 2,-1 3 3,1-1 0,-1 1 0,1 0 1,1-3 0,-1 3-1,-3 0-1,1 0 0,1 0-1,-1 0-3,1 0-2,-1 0-1,2 0-2,-3 0-3,1 0 1,1 0-2,1 0 0,-3 0 0,1 0 0,2-1 0,-3 1-2,-3 0-1,6 0 0,-3 0-3,3 0-3,-2 0 1,-1 0-4,-3 0 1,6 0-1,-1 0 1,-1 0-1,-1 0 0,-3 0 1,6 0-1,1 0 3,-1 0-1,-3 0 0,1 0 0,1 0 1,1 0-1,-1 0-1,-1 0 0,0 0-1,1 0-1,-1 0-2,0 0 0,1 0 0,-1 0-1,-4 0-1,5 0-1,-1 0 1,1 0 0,-1 0-2,0 0 1,1 0-1,-1 0 0,-1 0-1,3 0 0,-3 0 1,1 0-1,2 0 0,-3 1 0,1-1 1,1 0 1,-1 0-2,0 0 2,1 0 0,1 0 0,-1 0 0,1 0-1,-1 0 1,1 0 0,-3 0 1,3 0-1,-3 0 2,4 0-3,-5 0 2,4 0-2,-6 0 2,5 0-2,-1 0 2,0 0-1,1 0-1,-1 0 0,-1 0 0,3 0-1,-2 0 0,-4 0 0,5 0 0,1 0-2,-3 0 1,-3 0 0,8 0 0,-5 0-1,-3 0 0,4 0 1,-4 0-1,3 0 0,-3 0 1,0 0-1,6 0 1,-6 0 0,0 0 1,4 0 0,-4 0 0,5 0 0,1 0 0,-6 0 0,5 0 0,-1 0 1,-1 0-2,3 0 2,-3-1-1,3 1 0,-1 0 1,-1-1-1,2 1-1,-1 0 0,0-2 0,1 2 0,-2 0 0,1 0 0,1 0 0,-3 0 0,1 0 0,1 0 1,1 0 0,-3 0 0,1 0-2,2 0 1,-3-2 0,-3 2 0,0 0 0,0 0 0,0 0 0,4 0 0,-4 0 0,0 0-1,0 0 1,5-2 0,-5 2-1,0 0 1,0 0 1,4-2 0,-4 2 0,4 0 0,-4 0-1,5 0 0,-5 0-1,4-1 0,-4 1 0,3 0 1,3-2 0,-6 2-1,0 0 1,4 0-1,-1 0 0,3 0 0,-6 0 0,3 0 0,1-1 0,-4 1 1,4 0 1,1 0 0,1 0 1,-3 0 0,3 0-2,-3 0 0,1 0 0,2 0 1,-1 0 0,0 0-1,1 0 0,-2 0-1,-4 0 0,5 0 1,-1 0-1,-4 0 0,5 0 0,-1 0 1,-4 0 1,4 0-1,-4 0-1,5 0 1,-1 0-1,-4 0 1,3 1 0,-3-1 1,6 0 1,-3 0-1,-3 0-1,4 0 1,-4 0 0,0 0 0,6 0 0,-6 0 0,3 0 0,-3 0 0,4 0-1,-4 0 0,5 0 0,-5 0 0,4 0-1,-4 0 0,4 0 1,-4 0-1,0 0 0,5 0 0,-5 0 0,0 0 0,4 0 2,-4 0-1,0 0 0,0 0 0,3 0-1,-3 0 1,4 0 0,-4 0 0,6 0 0,-6 0 0,0 0 1,3 0 0,-3 0-1,4 0 0,-4 0 1,5 0-2,-1 2 0,-4-2 0,0 0 1,5 0 0,-1 0 1,-4 0-1,6 0-1,-6 0 1,0 0 0,0 0 0,3 0-1,-3 0-1,0 0 1,0 0 0,4 0 2,-4 0-1,5 0 0,-5 0 0,4 0-1,-4 0 2,4 0 0,1 0 0,-5 0-2,6 1 2,-3-1 0,1 2 0,1-2 1,-1 0 0,0 0-1,-4 0 0,5 0 0,-1 0-1,-4 0 1,3 0-2,-3 0 0,0 0 0,6 0 0,-6 0 1,0 0 0,4 2-1,-4-2 0,0 0 0,0 0 0,0 0 1,0 0 0,0 0 0,0 0 1,0 0 0,0 0 0,0 0 0,0 0-2,0 0 0,0 0 0,0 0 0,0 0 1,0 0 0,0 0 0,0 0 0,0 0 0,0 0-1,0 0 0,0 0 0,0 0 0,0 0 1,3 0-1,-3 0 0,6 2 1,-6-2 0,3 2 0,-3-2 1,4 1-1,2-1 0,-6 0-1,3 1 1,1-1 0,1 3 0,-5-3 0,0 0 0,4 1 1,-4-1 0,4 3-1,-4-3 0,0 0 0,3 1 0,-3-1-1,0 0 2,6 2 0,-6-2 0,0 0-1,0 0 0,0 0 1,2 1 0,-2-1-1,0 0 1,0 0 0,0 0 0,0 0 1,0 0 0,0 0-1,0 0 1,0 0 0,0 0-1,0 0 0,0 0 1,0 0 0,0 0-1,0 0 0,0 0-1,0 0-2,-2 2-4,2-2-6,0 0-14,-6 2-16,3-1-28,-1 1-30,-2-2-38,1 0-37,0-2-42,-3 1-44,1-1-38,-2 0-37,1 2-34,-1-1-32,9 1-30,-9-3-31,9 3-7,-7-4 5,7 4 20,0 0 27,0 0 32,0 0 34,4-7 39,1-2 41,-5 9 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3:49:30.0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 61 82,'0'0'86,"0"0"1,0 0-4,-4 0-4,-2 1-4,6-1-5,0 0-7,0 0-6,0 0-7,0 0-6,0 0-5,0 0-4,0 0-2,0 0-3,0 0-3,-1-3-1,1 3 1,0 0-3,0 0 0,-4-3-1,4 3-1,0 0 0,0 0 1,0 0 0,0 0-1,0 0-1,0 0 0,0 0-1,0 0 0,0 0 1,0 0-2,0 0 1,0 0 1,0-3 0,0 3 3,0 0 1,0 0 1,0 0 2,0 0 0,0 0 4,0 0 2,0 0 3,0 0 1,0 0 3,0 0 2,0 0 1,0 0 2,0 0 1,0 0-1,0 0 0,-2-5-1,2 5 0,-2-5-3,2 5 0,0 0-2,0 0-1,0 0-1,0 0-2,0 0 1,0 0 0,0 0 1,0 0 1,0 0 2,0 0 3,0 0 2,0 0 5,0 0 4,0 0 6,0 0 1,0 0 2,0 0 5,0 0 2,0 0 1,0 0 2,0 0-2,0 0 1,0 0-3,0 0-1,0 0-4,0 0-4,0 0-2,0 0-3,0 0-3,0 0-2,0 0-4,0 0-2,0 0-4,0 0-1,0 0-3,0 0-2,0 0 2,0 0-2,0 0 0,0 0-1,0 0 2,0 0-1,0 0-1,0 0-2,0 0 0,0 0-1,0 0-1,0 0-1,0 0-1,0 0-1,0 0-3,0 0 0,0 0-2,0 0 1,0 0-3,0 0 0,0 0 4,6 0 1,-1 0 3,1-3 0,-1 2 1,1 1 1,-1 0 0,2-4 1,-1 4 4,-2 0 3,3-1 1,0 1 1,-1 0 3,1 0-2,-2-2-2,1 2-3,-1 0-3,1-2-2,-1 2-3,-1 0 1,2-2 2,-1 0-1,-1 2 2,-1-1-3,5 1 1,-5 0-4,3 0-2,-4 0 1,5-3-2,-2 3-1,-1 0-1,0-2 1,1 2-2,-1 0-1,-1-2-1,3 1-4,-2 1-6,1 0-1,0 0-1,1 0 0,-1 0-2,1 0 0,-1-2-1,3 2 0,-3 0-1,-1 0 2,1 0-1,-1 0 1,-4 0-1,5 0 1,3 0-1,-8 0 0,5 0-1,-1 0 0,0 0-2,1 0 0,-5 0 0,5 0 1,-1 0 0,0 0 0,-4 0 1,5 0 0,3 0 1,-3 0 2,-1 0 1,1 0 1,1 0 0,-1 0 1,1 0 0,-1-2 1,1 2 2,1 0-1,-2-1 1,1 1 1,-1 0 0,1-2-1,1 1 2,0 1-1,1 0 1,-1-2 3,2 2-1,-2-2 1,1 2 0,-3-1-1,2-2-1,-1 3-1,-1 0-2,-1 0-1,0 0 0,-4 0 0,5 0-1,1-1-1,-3 1-2,1 0-2,1 0 1,1 0-2,-2 0 1,-1 0-1,3 1 1,-3-1-1,1 3 2,2-3-2,-3 1-1,-3-1 0,4 2 0,-4-2-1,5 2 0,-5-2-2,6 0 0,-3 0 0,1 0 0,-4 0 2,6 0 1,-3 0 0,1 0 0,1 0-1,-1 0 0,-4 0 0,4 0-1,1 0 1,-1 1 0,-1 1 1,-3-2-2,4 1 1,2 1-1,-6-2-1,3 2 1,1-1-1,1 1 0,-5-2 0,4 0 0,0 0 1,1 2 1,-5-2 0,4 0-1,-1 0 1,-3 0 0,6 0 0,-1 0 0,-3 0 0,4 3 0,-3-3 0,1 0-1,1 0 1,-1 1 0,0 1 0,-4-2-2,5 0 1,-1 2 1,-4-2 0,4 2 0,-1-2-1,3 2 0,-6-2 0,3 0 1,-3 0 0,4 0-1,1 0 0,-1 1 0,-4-1 0,0 0-1,0 0 0,0 0 0,4 0 0,-4 0 0,5 0 2,-1 0 0,-4 0 1,4 0 1,1 0-3,-5 0 0,5 0-1,0 0 2,-5 0-1,3 0 2,2 4 0,-1-4 0,-4 0-1,5 0 0,-1 0-1,-4 0 0,7 0-1,-7 0 0,6 0 2,-6 0 1,5 0 0,-1 0-1,-4 0-2,4 0 0,-4 0-1,5 0 1,-5 0 0,0 0 0,4 0 1,-4 0-1,0 0 0,0 0-1,0 0 1,3 0 0,-3 0 1,0 0-1,6 0 2,-6 0 0,3 0 1,-3 0-1,6 0-1,-2 0 1,1 0 0,1 0-1,-3 0 1,2 0 0,-1 0 0,0 0-1,-4 0-1,5 0 2,-5 0-1,4 0-1,-4 0 0,7 0 2,-3 0-1,-4 0-1,4-4 1,-4 4 1,0 0-1,3 0 0,-3 0 1,0 0 1,0 0 0,0 0-1,0 0-1,0 0 0,6 0 0,-2 0 0,-4 0 0,3 0 2,-3 0-1,6 0-2,-3 0 1,-3 0 1,6 0 0,-6 0-3,5 0 1,1 0 2,-6 0-1,3 0 1,-3 0-1,4 0 1,2 0-2,-6 0 0,3 0-1,-3 0 2,5 0 0,-3 0-2,-2 0 0,6 4 2,-2-4-1,-1 0 0,3 0 0,-6 0 1,3 0-1,-3 0 1,6 0 0,-6 0 0,3 0 0,3 0 0,-6 0 0,0 0 1,0 0-1,4 0 0,-4 0-1,0 0 1,5 0 0,-5 0-1,0 0 0,6 0 0,-6 0 0,3 0 0,-3 0 1,4 0 0,0 0 0,-4 0-1,5 0 0,-1 0 2,-4 0 0,3-4-1,3 4 0,-6 0 0,3 0 0,-3 0 1,4 0 0,-4 0 0,0 0 0,7 0 0,-7 0-1,0 0-1,2-1 0,-2 1 0,0 0 0,0 0 1,0 0 1,0 0 1,0 0-1,0 0-1,0 0 0,0 0 0,0 0 0,0 0 0,0 0 0,4 1 1,-4-1 1,0 0 0,0 0-1,5 0-2,-5 0 0,6 0 0,-1 0 0,-1 0 0,-4 0 1,4 0 0,1-1 0,-5 1 0,4 0 1,-4 0 0,3-2-1,-3 2-1,0 0 1,0 0 1,6 0-1,-6 0-1,0 0 0,0 0 1,0 0 1,0 0 0,0 0-1,0 0 0,0 0-1,0 0 0,0 0 0,0 0 1,0 0 1,0 0 0,0 0 1,0 0-1,0 0 0,0 0 0,0 0-1,0 0-1,0 0 1,0 0-1,0 0 1,0 0 0,0 0-1,0 0 0,0 0-1,0 0 1,0 0 1,0 0-1,0 0 1,0 0 0,0 0 0,0 0 0,0 0 1,0 0 0,0 0-1,0 0 0,0 0-2,0 0-6,0 0-15,0 0-18,0 0-33,0 0-39,0 0-53,0 0-60,0 0-55,0 0-56,0 0-45,0 0-38,0 0-19,-11-2-12,4 0-4,-3 0 0,10 2 10,0 0 14,0 0 27,0 0 34,0 0 49,0 0 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3:49:33.20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21 44,'0'-3'107,"0"3"1,0 0 2,0 0-1,0 0-1,0 0-3,0 0-12,0 0-13,0 0-12,0 0-13,0 0-7,0 0-10,0 0-6,0 0-5,0 0-4,0 0-1,0 0-2,0 0-1,0 0 0,0 0 0,0 0 0,0 0 3,0 0 0,-2-5-2,2 5 0,0 0 0,0 0 2,0 0 1,0 0 2,0 0 2,0 0 3,0 0 2,0 0 2,0 0 1,0 0 2,0 0 0,0 0 1,0 0 0,0 0 1,0 0-1,0 0 1,0 0 0,0 0-2,0 0 3,0 0-2,0 0-1,0 0 0,0 0 0,0 0 0,0 0 0,0 0 2,0 0 2,0 0 0,0 0 1,0 0 2,0 0 2,0 0-1,0 0 1,0 0 2,0 0 2,0 0-1,0 0 3,0 0-1,0 0-1,0 0 0,0 0-1,0 0 0,0 0 0,0 0-2,0 0-2,0 0-1,0 0 0,0 0-2,0 0-3,0 0-1,0 0 0,0 0-1,0 0-2,0 0 1,0 0-1,0 0-1,0 0 2,0 0 0,0 0 2,0 0-2,0 0 3,0 0-1,0 0 1,0 0 0,0 0 2,0 0-1,0 0 2,0 0-2,0 0 0,0 0-4,0 0-3,0 0-1,0 0-2,0 0-1,0 0-3,0 0 1,0 0-4,0 0 3,0 0 6,0 0 3,0 0 5,5 1 4,-1 3 4,0-1 4,3-2 3,-2 3 2,1-1 1,-1-2 1,-1 3-2,1-1 2,1-2 0,-1 3-4,1-3-4,-1-1-4,-1 3-4,1-1-2,1-1 0,-1 1 0,1-1 1,1 1 1,-1 0 1,-1-1-1,1-1 2,-3 2-2,1-1 0,1 1-1,-1 0-3,0-2-3,-4 0-4,7 1-2,-3-1-4,-1 0-3,1 0 0,1 0-1,-1 0 0,2 0 4,-1 0 4,1 2 2,-1-2 2,1 0 1,1 0 0,-2 0 2,3 0 0,-1 0-2,0 0 0,-1 0-1,3 0-2,-2 0-4,0 0-1,-1 0-5,1 0-6,0 0-2,1 2-2,-1-2-1,0 0 1,1 0-2,-3 0 1,2 0-1,-1 0 2,-1 3-2,1-3 0,-1 0-1,1 0-2,-1 0 0,1 0 0,-3 0-1,3 0-1,-2 0-1,-1 0-2,3 0 2,-6 0-1,3 0-1,1 0 0,1 0 0,-5 0-1,4 0 2,-4 0-1,4 0 0,-4 0-1,5 0 1,-1 0 0,-4 0 0,4 0-2,1 0 1,-1 1 0,-4-1 1,3 0 0,3 0-2,-6 0 1,3 0 0,-3 0 1,6 0 0,-2 0 0,1 2 2,-1-2 2,-4 0 0,5 0-2,1 0 1,-1 0-2,1 2 2,-1-2-1,-1 0-1,-1 0 0,3 0 0,-2 0-1,-1 0 0,-3 0 0,6 0-1,-1 0-3,-1 0 1,-1 0 3,-3 0 0,6-2-2,-1 2 0,-5 0 1,6 0 0,-2 0 1,-1 0-1,3 2 0,-6-2 0,3 0 0,-3 0 0,6 0 0,-6 0-1,3 0 0,-3 0 0,8 0 0,-8 0 0,0 0-1,3 0 0,-3 0 0,0 0 1,0 0-1,4 0 2,-4 0 0,0 0-1,4 0 0,1-2-1,-5 2 1,0 0 0,4 0 1,-4 0 0,5 0 0,-5 0-1,6 0-1,-6 0 1,5 0 1,-1 0 0,0 0 0,1 0-1,-5 0 0,6 0 0,-1 0 1,-1 0-2,1 0-1,-1 0 1,1 0 2,1 0 0,-3 0-1,1 0 0,2 0-1,-1 0 0,-1 0 0,1 0 2,-1 0 0,-1 0 0,3 0 0,-1-2-1,1 1 1,-1 1-1,1 0 0,-3 0-1,1 0 1,2-3 0,-3 3 0,1 0 0,-4 0 0,7 0 0,-3 0 0,-4 0 1,0 0-1,4 0 1,-4 0 0,3-2 0,-3 2 0,0 0 0,6 0 1,-6 0-1,0 0 1,5 0-1,-1 0-2,-4 0 1,5 0-1,1-2 0,-3 2 0,1 0 1,1 0 0,-1-1 1,0 1 0,1 0-1,1-2-1,-3 2 0,1 0 2,-4 0 0,6 0 0,-1 0 1,-1-2 0,-4 2-1,3 0 0,-3 0-1,6 0 0,-3-1 0,-3 1 0,4-2 1,-4 2 0,0 0 0,6 0 0,-6 0 0,3 0-1,-3 0-1,4 0-1,-4 0 0,5 0 1,-5 0 1,4 0-1,0 0 1,-4 0 0,3-1 0,-3 1-1,6 0 0,-3 0 0,-3 0 0,4 0 1,-4 0 0,7 0 0,-7 0-1,4 0 1,-4 0 0,4 0 0,-4 0 0,5 0-1,-5 0 1,6 0 1,-6 0 0,3 0-1,-3 0 0,4 0 0,1 0 1,-5 0 0,0 0 0,4 0 0,-4 0-1,4-2 0,-4 2 0,3 0 0,3-2 0,-6 2-1,3 0 0,-3 0 1,4-1 0,2 1-1,-6 0 0,5 0 1,-5 0 1,4 0 0,-1 0 0,-3 0 0,6 0-1,-6 0 1,4 1 0,-4-1-1,0 0-1,0 0 0,0 0 1,0 0 0,0 0 0,0 0 1,0 0-2,0 0 0,0 0-1,0 0 0,3 0 1,-3 0 0,0 0 0,6-1 2,-6 1-1,3-2 2,-3 2 0,4-1-1,-4 1-1,5 0-1,0-2 0,-5 2 2,0 0 0,3-3 0,-3 3 0,5 0 0,-5 0 1,4 0-1,-4 0 0,0 0-1,0 0-1,0 0 0,0 0 0,0 0 2,0 0 0,0 0-1,0 0 0,4 0-1,-4 0 0,0 0 1,0 0 0,0 0-1,0 0 0,0 0 1,0 0 0,0 0 1,0 0 0,0 0-1,0 0 0,0 0 0,0 0-1,0 0 0,0 0 1,0 0-1,0 0 1,0 0-1,0 0 0,0 0 1,0 0-1,0 0 0,0 0 0,3 3 1,-3-3-1,0 0 1,0 0 0,0 0-1,0 0 1,0 0-1,0 0 1,0 0 1,0 0-2,0 0 0,0 0 1,0 0 0,0 0 0,0 0-1,0 0 1,0 0 1,0 0 0,0 0 1,0 0-7,0 0-5,0 0-18,0 0-24,0 0-36,0 0-46,0 0-52,0 0-60,0 0-54,2-3-51,-2 3-49,0 0-47,5-3-27,-5 3-12,8-6-6,-8 6 2,5-5 10,1 0 21,-1 2 31,3-4 39,-1 1 52,4-2 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4:04:02.88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93 34,'0'0'78,"0"0"0,0 0-5,0 0 1,0 0-5,0 0-5,0 0-1,0 0-3,0 0-4,0 0-4,0 0-4,0 0-1,0 0-4,0 0-3,0 0-3,0 0-4,0 0 0,0 0-2,0 0-3,0 0-2,0 0-1,0 0-1,0 0-1,0 0 0,0 0-1,-2-3 0,2 3 0,0 0-1,0 0 1,0 0-1,0 0 0,0 0-1,0 0 1,0 0-1,0 0 0,0 0-1,0 0-1,0 0-3,0 0 1,0 0-1,-4 0 0,4 0 2,0 0-2,0 0 0,0 0 0,0 0 1,0 0-1,0 0 1,0 0 1,0 0 1,0 0 2,0 0 0,0 0 3,0 0 1,0 0 1,0 0 1,0 0 2,0 0 1,0 0 1,0 0 3,0 0 0,0 0 3,0 0 1,0 0 1,0 0 0,0 0 3,0 0-1,0 0 1,0 0-1,0 0 2,0 0 2,0 0 1,0 0 2,0 0 4,0 0 1,0 0 3,0 0 2,0 0 5,0 0 3,0 0 0,0 0 2,0 0 4,0 0 2,0 0 0,0 0 0,0 0 0,0 0-2,0 0 0,0 0-4,0 0 1,0 0-5,0 0-1,0 0-1,0 0-3,0 0-1,0 0-2,0 0 0,0 0 3,0 0 1,0 0 3,0 0 3,0 0 3,0 0 1,0 0 3,0 0 3,0 0 2,0 0 3,0 0 4,0 0 3,0 0 3,0 0 1,0 0 3,0 0 0,0 0-3,0 0 0,0 0-2,0 0-3,0 0-4,0 0-1,0 0-5,0 0 0,0 0 0,0 0-1,0 0-3,0 0-2,0 0-4,0 0-3,0 0-3,4 0-4,-4 0-4,0 0 0,4 0-4,-4 0-1,0 0-2,0 0-5,5 0-4,-5 0-5,4 0-2,0 0-3,-4 0-4,3 3-2,3-3-1,-6 0-2,3 2-1,-3-2-2,4 2 0,-4-2 0,0 0-1,5 1 0,-1-1-2,0 0 0,1 0 2,-1 0-3,0 2 2,-4-2 0,5 0-2,-1 0 1,-1 0 2,-3 0-1,6 0 0,-3 0 0,-3 0-1,6 0-1,-2 0 1,1-2-3,-1 2 0,-4 0-1,5 0-2,-1-1 1,-4 1 0,5 0 0,1-2 0,-6 2-1,5 0 0,-1 0 0,1 0 0,-1 0 0,1-2-1,-1 2 1,2 0 0,-1-3 1,1 3-1,-3-1 1,1-1-1,1 0 0,1 1 0,-1 1 1,-1-3-3,0 3 1,1-4 0,-1 4-1,-1-1 2,3-1-2,-2 0 1,-4 2-2,3-1 1,3-1 0,-6 2-1,3 0 0,1 0 0,1 0 0,-5 0 0,6 0 0,-1 0 0,-1 0 0,2 0 0,-1-1 0,0 1 0,1-5 2,-1 5-1,1 0 2,1 0-2,1 0 2,-1-3 0,-2 3 1,1-1-1,1-1 0,-1 0-1,-1 1 3,0-4-1,1 2-1,-1-1-1,-1 1 1,2 2-2,-3 1 0,1-2 0,1 0 0,-5 2-1,4 0-1,-4 0 1,4 0 0,1-2 0,-5 2-2,4-1 1,-1 1 0,3-3 0,-2 3 0,-1-2-1,1 2 0,3-1 1,-3-1 0,1 1 0,-1-1 0,1 2 0,1-2 0,1 1 0,-1-1 0,-1 2 0,1 0 0,-3-2 1,1 2 0,3 0-1,-3 0 0,0 0 2,1-3-1,0 3-1,1-1 0,-2 1 1,1-2 0,-1 0 0,3 2-1,-1 0 0,-1-1 0,-1 1 0,1 0 0,1 0 0,-1 0 1,1 0-1,-3 0 0,3 0 0,-1 0 0,-1 0 0,1 0 0,1 0 0,-3 0 1,1 0-1,2 0 1,-1-3-1,-1 3 0,-1 0 0,3 0 0,-3 0-1,1 0 1,3-4 0,-3 4 0,0 0 0,-1 0-1,-3 0-1,8 0 2,-8 0 0,5 0 0,1 0 0,-3 0 0,1 0-2,1 0 2,-1 0 0,0 0-1,1 0 1,2 0-1,-3 0 1,2 0-1,-3 0 1,3 0 0,-3 0-1,3 0 0,-2 0 1,1 0 0,-1 0 0,-1 0 0,3 4-1,-1-4 0,-1 0 0,0 0-1,1 0 0,1 0 1,-1 0 0,-1 0-1,1 0 0,1 0 0,-3 0 0,3 0 1,-3 3 0,3-3 0,-1 0 0,-1 0 0,0 0-1,1 0 0,1 0 1,-3 0 0,1 0 1,1 0 0,-1 0-1,0 1 1,1 1-1,-5-2 0,6 2 0,-3-2 1,1 1-1,1-1 1,-1 0 1,0 0 0,1 3-1,-1-3 0,-1 0 0,3 0 0,-2 0-1,-1 2 1,3-2-1,-3 2 0,1-2 1,0 0-1,1 0 0,1 0 0,-3 1 0,3-1 0,-3 2-1,1-2 1,0 0 0,1 0-1,-1 0 1,0 2 0,-4-2 1,7 0-1,-7 0-1,5 0 1,-1 0-1,0 0 0,-4 0 1,5 0-1,1 0 1,-1 0 0,-1 0-1,-1 1 1,3-1 0,-3 2 0,1-2 0,-4 0 0,6 1 0,-1-1 0,-1 0 0,-1 0 0,3 0-1,-3 0 1,-3 0 0,6 0 0,-2 0 0,1 0 0,-1 0 0,-1 0-1,3 0 1,-2 0 0,-1 0 1,3 0 0,-3 2-1,1-2 0,1 3 0,-1-3 0,-4 0 0,6 0 0,-3 0 1,3 1-1,-3-1 0,1 0 0,1 2 1,-1-2-1,0 0 0,1 0 0,-5 0 1,4 2-1,0 0 0,-4-2 1,3 0 0,3 1-1,-6-1 0,3 0 0,1 0 0,1 0-1,-1 0 0,0 0 2,1 2 0,-5-2 0,4 1-1,0-1 1,1 0-1,-5 0 0,6 0 0,-3 0-1,1 2 2,-4-2-1,5 0 0,-1 0 1,0 0 0,1 0-1,-1 0 0,-1 2-1,3-2 0,-3 1 1,3 1 0,-2 0 0,1-2-1,1 3 1,-3-3 1,1 0-1,1 0-1,-1 1 0,0-1 1,1 2-1,-1-2 1,-1 0 0,3 2 1,-1-2-1,-1 0 0,0 0 1,1 0 0,1 0-1,-1 0-1,-1 0 1,-1 0 1,5 0 0,-5 0-1,1 0 0,2-2 0,-3 2 0,1 0 1,-1 0-1,-3 0-1,6-2 1,-2 2 0,-4 0 1,3 0-1,3 0-1,-6 0 1,3 0-1,1 0 1,-4 0 0,0 0 0,6 0 0,-6 0-1,7 0 2,-7 0-1,5 0 1,-5 0-1,6 0 1,-6 0-1,5 0 1,-1 0-1,0-1 0,-4 1 1,7 0 0,-4 0-2,1 0 1,-4 0 0,6 0-1,-6 0 0,5 0 1,1 0 0,-6 0 0,5 0-1,-1 0 0,-4 0 1,5 0-1,-1 0 1,-4 0 1,5 0-1,-1 0 0,0 0 0,-4 0 0,5 0 1,-1 0-1,-1 1 1,-3-1-1,6 2 0,-2-2 1,-4 0 0,3 2-1,-3-2 0,6 1-1,-6-1 1,3 0 1,1 0-1,1 0 1,-5 0-1,6 0-1,-1 0 1,1 0 0,-2 3 1,-4-3-2,5 0 0,-1 0 2,-4 0 0,3 5 0,1-5-1,1 0 0,-1 1 1,0 1-1,-4-2 0,5 1 0,-1 1-1,-4-2 1,3 2 0,3-1 0,-6-1 0,4 0-1,-4 0 0,3 4 0,-3-4 0,6 0 1,-6 0 0,3 0-1,-3 0-1,0 0 0,4 3 1,-4-3 0,6 0-1,-6 0 2,3 0 0,-3 0 0,4 0 0,-4 0 0,5 0 0,-5 0 0,4 0 0,-4 0 0,4 1 2,-4-1 1,0 0-1,5 0 0,-1 2-1,-4-2 0,0 0-2,3 0 0,-3 0 1,4 0 0,2 0 0,-3 2 0,-3-2 0,4 0 0,-4 0-1,5 1 0,-1-1 1,-4 0-1,4 3 0,-4-3 1,0 0 1,5 0 0,-5 0-1,4 2 0,-4-2 0,0 0-1,3 0 0,-3 0 1,0 0 1,6 0 0,-6 0-2,4 0 0,-4 0 0,0 0 1,0 0 0,5 0 0,-5 0-1,0 0 2,4 0 0,-4 0 1,5 2-2,-5-2 1,0 0-1,4 1 0,-4-1-1,0 0 1,0 0 1,0 0 0,0 0-1,0 0 0,0 0 0,0 0 1,0 0-1,0 0 0,0 0 1,0 0 0,0 0 0,0 0-1,0 0 2,0 0-1,0 0 0,0 0 0,0 0 1,0 0-1,0 0 1,0 0 0,0 0 0,0 0-1,0 0 1,0 0-3,0 0-2,0 0-4,0 0-5,0 0-7,0 0-9,-2 5-22,0-2-31,2-3-54,-5 2-63,1 1-72,0 0-73,4-3-72,-7 4-70,0 0-32,-1 0-17,1-1-5,0 2-5,7-5 5,-6 3 1,6-3 18,0 0 23,0 0 48,0 0 59,0 0 66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0" timeString="2021-09-30T14:04:05.2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 48 23,'0'0'59,"0"0"2,0 0 2,0 0 1,0 0-1,0 0 2,0 0 0,-3-1-1,3 1 1,0 0-3,0 0 0,0 0-1,-2-5-2,2 5-1,0 0-2,0 0 2,0 0 1,0 0-1,0 0-1,0 0-1,0 0-1,0 0-3,0 0-1,0 0-2,0 0-3,0 0 1,0 0-3,0 0 1,0 0 0,0 0 1,0 0-1,0 0 2,0 0 2,0 0 2,0 0 2,0 0 2,0 0 4,0 0 3,0-3 5,0 3 3,0 0 5,2-4 6,-2 4 4,0 0 5,2-3 6,-2 3 6,0 0 3,3-3 4,-3 3 5,2-2 2,-2 2 4,6-1 4,-6 1 4,0 0 0,0 0 1,3 0 3,-3 0 3,4-2 1,-4 2 1,0 0 0,4-2 3,-4 2 1,0 0 1,1-3 0,-1 3 0,0 0-2,6-1-1,-6 1-1,0 0-1,3-2-5,-3 2-5,4-3-7,2 3-9,-3-1-8,-3 1-10,4-2-9,1 1-9,-1-1-8,-4 2-6,5-2-8,1 1-8,-2 1-8,1-2-5,1 2-5,-3-2-5,3 2-3,-1 0-1,-1 0-2,-1 0 0,1 0-1,3 0-1,-3 0 0,0-3-2,1 3 2,1 0 0,-1 0 0,2 0-1,-1 0 0,1 0 1,-1 0-1,1 0 2,0 0-1,1 0 1,-1 0-1,0 0 1,-1 3-1,-1-3-1,1 0-1,-1 2-3,1 0 0,-3-1 0,3 1-1,-3 0-1,1-1 0,2 1-1,-3-1-2,1-1 1,1 3-2,-1-1 1,1-1 0,1 1 0,-1-1 2,1 1 1,-1 0 0,3-2 0,-1 0 0,1 1 3,0 1 0,-1-1 1,0-1 1,0 2 1,3-2-1,-1 2 2,-2-2-1,2 0 1,-2 1 0,4-1-1,-1 2 0,-1-2 0,0 2 0,0-2-3,0 0 0,-2 0-2,2 3 1,1-3-1,-5 0-1,2 0-2,1 0 1,-1 0 0,0 0 1,1 3 0,-1-3-2,-2 0 2,3 0 0,-1 0 0,0 0 0,1 0-2,-1 0-1,0 0 2,1 0 0,1-3 0,-2 3 0,2 0-1,0 0-2,-2 0-1,3 0 0,-1 0-1,-2 0 0,2 0 0,0 0 0,-1 0 1,1 0 0,-2 0-1,2 0-1,0 0 1,-1 0-1,-1 0 0,0 0 0,1 0 1,-1 0 0,0 0 0,0 0 1,-1 0-1,1 0-1,1 3 1,-1-3 1,0 2-1,-1-2 1,1 1-1,0-1-1,-1 0 1,1 4 0,0-4 0,-1 0 0,1 0 0,-1 4-2,1-4 1,0 0-1,0 1 1,1 1-1,-1 0 2,0-2-1,-1 1 1,1-1-1,-1 2 1,-1-1-1,2-1 0,-1 0 0,-1 4 1,3-4 0,-2 0-1,0 3 1,-1-3-1,1 0 0,-1 0 0,1 3-1,-3-1 1,3-1-1,-1-1 0,-1 0 1,-1 0 1,3 3-1,-1-3 0,-1 0 0,0 0 0,3 0 0,-3 0 0,-1 0 1,3 0-1,-3 0 1,1 0 0,0 0 1,1 0 0,-1 0-2,-4 0 0,5 0 0,1 0 1,-6 0-1,5 0 0,1 0 0,-3 0 1,1 0-1,-4 0-2,6 0 1,-3 0 0,1 2 0,-4-2-1,0 0 2,5 0-1,-1 0 1,-4 0 1,4 0-1,1 2 2,-5-2-1,0 0 0,4 0-1,-4 0 1,3 0-1,-3 0 1,6 1 0,-6-1-1,0 0 1,4 0 0,-4 0-2,3 0-1,-3 0 1,4 0-2,1 0 1,-1-1 2,-4 1-1,0 0 1,5 0-1,1 0-1,-2 0 1,-4 0 1,5-2 1,-1 2 0,-4 0-1,5-2 1,-1 2 0,-1 0-1,-3 0 0,6 0 0,-6 0 1,4 0-1,-4 0 1,3 0 0,-3 0 0,0 0-2,4 0 0,-4 0 0,0 0 1,0 0 1,5 0 0,-5 0 0,0 0 0,4-3-1,-4 3 1,4 0-1,-4 0 0,5 0 0,-5 0 0,4 0 0,-1 0 0,-3 0 0,6 0-1,-2 0 1,-4 0-1,3 0 0,-3 0 1,6 0 0,-3 0 0,-3 0 0,6 0 0,-6 0 0,0 0-1,3 0 0,-3 0 1,0 0 0,0 0 0,6 0 0,-6 0 0,0 0 0,0 0 1,0 0 0,0 0-1,0 0 0,0 0 0,0 0 1,4 0 0,-4 0 0,0 0-1,0 0 1,0 0 0,0 0-1,0 0 0,0 0 1,0 0 0,0 0 2,0 0-2,0 0 1,0 0-1,0 0 0,0 0 0,0 0 0,0 0-3,0 0-3,0 0-4,0 0-8,0 0-11,0 0-13,0 0-24,0 0-31,-4 0-56,-2-1-65,1-4-79,-4 5-83,-2 0-69,0-3-63,-2 3-31,0 0-15,-3 0-5,0 0 0,-3 0 6,-1 3 6,0 2 20,2-4 22,1 2 49,1-3 64,3 0 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2BF6F-D9FB-4E47-A29E-14E7D54DEE73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7A92F-C480-4364-9EB1-55B81BF3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A92F-C480-4364-9EB1-55B81BF3AD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8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7" y="136526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2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svg"/><Relationship Id="rId7" Type="http://schemas.openxmlformats.org/officeDocument/2006/relationships/image" Target="../media/image6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svg"/><Relationship Id="rId34" Type="http://schemas.openxmlformats.org/officeDocument/2006/relationships/image" Target="../media/image52.png"/><Relationship Id="rId7" Type="http://schemas.openxmlformats.org/officeDocument/2006/relationships/image" Target="../media/image54.svg"/><Relationship Id="rId33" Type="http://schemas.openxmlformats.org/officeDocument/2006/relationships/image" Target="../media/image7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32" Type="http://schemas.openxmlformats.org/officeDocument/2006/relationships/image" Target="../media/image50.png"/><Relationship Id="rId5" Type="http://schemas.openxmlformats.org/officeDocument/2006/relationships/image" Target="../media/image52.svg"/><Relationship Id="rId31" Type="http://schemas.openxmlformats.org/officeDocument/2006/relationships/image" Target="../media/image74.svg"/><Relationship Id="rId4" Type="http://schemas.openxmlformats.org/officeDocument/2006/relationships/image" Target="../media/image44.png"/><Relationship Id="rId35" Type="http://schemas.openxmlformats.org/officeDocument/2006/relationships/image" Target="../media/image7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4.svg"/><Relationship Id="rId7" Type="http://schemas.openxmlformats.org/officeDocument/2006/relationships/image" Target="../media/image58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32.svg"/><Relationship Id="rId5" Type="http://schemas.openxmlformats.org/officeDocument/2006/relationships/image" Target="../media/image56.sv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wmf"/><Relationship Id="rId1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image" Target="../media/image4.sv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3.wmf"/><Relationship Id="rId5" Type="http://schemas.openxmlformats.org/officeDocument/2006/relationships/image" Target="../media/image20.svg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6.wmf"/><Relationship Id="rId9" Type="http://schemas.openxmlformats.org/officeDocument/2006/relationships/image" Target="../media/image6.svg"/><Relationship Id="rId1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9" Type="http://schemas.openxmlformats.org/officeDocument/2006/relationships/image" Target="../media/image26.wmf"/><Relationship Id="rId21" Type="http://schemas.openxmlformats.org/officeDocument/2006/relationships/image" Target="../media/image17.wmf"/><Relationship Id="rId34" Type="http://schemas.openxmlformats.org/officeDocument/2006/relationships/oleObject" Target="../embeddings/oleObject17.bin"/><Relationship Id="rId7" Type="http://schemas.openxmlformats.org/officeDocument/2006/relationships/image" Target="../media/image4.sv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33" Type="http://schemas.openxmlformats.org/officeDocument/2006/relationships/image" Target="../media/image23.wmf"/><Relationship Id="rId38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25.wmf"/><Relationship Id="rId5" Type="http://schemas.openxmlformats.org/officeDocument/2006/relationships/image" Target="../media/image20.svg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6.wmf"/><Relationship Id="rId31" Type="http://schemas.openxmlformats.org/officeDocument/2006/relationships/image" Target="../media/image22.wmf"/><Relationship Id="rId9" Type="http://schemas.openxmlformats.org/officeDocument/2006/relationships/image" Target="../media/image6.svg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24.wmf"/><Relationship Id="rId8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18" Type="http://schemas.openxmlformats.org/officeDocument/2006/relationships/customXml" Target="../ink/ink3.xml"/><Relationship Id="rId26" Type="http://schemas.openxmlformats.org/officeDocument/2006/relationships/customXml" Target="../ink/ink7.xml"/><Relationship Id="rId21" Type="http://schemas.openxmlformats.org/officeDocument/2006/relationships/image" Target="../media/image15.emf"/><Relationship Id="rId7" Type="http://schemas.openxmlformats.org/officeDocument/2006/relationships/image" Target="../media/image4.svg"/><Relationship Id="rId12" Type="http://schemas.openxmlformats.org/officeDocument/2006/relationships/image" Target="../media/image27.png"/><Relationship Id="rId17" Type="http://schemas.openxmlformats.org/officeDocument/2006/relationships/image" Target="../media/image13.emf"/><Relationship Id="rId25" Type="http://schemas.openxmlformats.org/officeDocument/2006/relationships/image" Target="../media/image30.emf"/><Relationship Id="rId2" Type="http://schemas.openxmlformats.org/officeDocument/2006/relationships/image" Target="../media/image9.png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24" Type="http://schemas.openxmlformats.org/officeDocument/2006/relationships/customXml" Target="../ink/ink6.xml"/><Relationship Id="rId5" Type="http://schemas.openxmlformats.org/officeDocument/2006/relationships/image" Target="../media/image20.svg"/><Relationship Id="rId15" Type="http://schemas.openxmlformats.org/officeDocument/2006/relationships/image" Target="../media/image12.emf"/><Relationship Id="rId23" Type="http://schemas.openxmlformats.org/officeDocument/2006/relationships/image" Target="../media/image29.emf"/><Relationship Id="rId10" Type="http://schemas.openxmlformats.org/officeDocument/2006/relationships/image" Target="../media/image25.png"/><Relationship Id="rId19" Type="http://schemas.openxmlformats.org/officeDocument/2006/relationships/image" Target="../media/image14.emf"/><Relationship Id="rId9" Type="http://schemas.openxmlformats.org/officeDocument/2006/relationships/image" Target="../media/image6.svg"/><Relationship Id="rId14" Type="http://schemas.openxmlformats.org/officeDocument/2006/relationships/customXml" Target="../ink/ink1.xml"/><Relationship Id="rId22" Type="http://schemas.openxmlformats.org/officeDocument/2006/relationships/customXml" Target="../ink/ink5.xml"/><Relationship Id="rId27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wmf"/><Relationship Id="rId18" Type="http://schemas.openxmlformats.org/officeDocument/2006/relationships/customXml" Target="../ink/ink8.xml"/><Relationship Id="rId26" Type="http://schemas.openxmlformats.org/officeDocument/2006/relationships/oleObject" Target="../embeddings/oleObject24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9.emf"/><Relationship Id="rId7" Type="http://schemas.openxmlformats.org/officeDocument/2006/relationships/image" Target="../media/image4.svg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2.wmf"/><Relationship Id="rId25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customXml" Target="../ink/ink9.xml"/><Relationship Id="rId29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11" Type="http://schemas.openxmlformats.org/officeDocument/2006/relationships/image" Target="../media/image29.wmf"/><Relationship Id="rId24" Type="http://schemas.openxmlformats.org/officeDocument/2006/relationships/customXml" Target="../ink/ink11.xml"/><Relationship Id="rId5" Type="http://schemas.openxmlformats.org/officeDocument/2006/relationships/image" Target="../media/image20.svg"/><Relationship Id="rId15" Type="http://schemas.openxmlformats.org/officeDocument/2006/relationships/image" Target="../media/image31.wmf"/><Relationship Id="rId23" Type="http://schemas.openxmlformats.org/officeDocument/2006/relationships/image" Target="../media/image40.emf"/><Relationship Id="rId28" Type="http://schemas.openxmlformats.org/officeDocument/2006/relationships/oleObject" Target="../embeddings/oleObject25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8.emf"/><Relationship Id="rId4" Type="http://schemas.openxmlformats.org/officeDocument/2006/relationships/image" Target="../media/image9.png"/><Relationship Id="rId9" Type="http://schemas.openxmlformats.org/officeDocument/2006/relationships/image" Target="../media/image6.svg"/><Relationship Id="rId14" Type="http://schemas.openxmlformats.org/officeDocument/2006/relationships/oleObject" Target="../embeddings/oleObject22.bin"/><Relationship Id="rId22" Type="http://schemas.openxmlformats.org/officeDocument/2006/relationships/customXml" Target="../ink/ink10.xml"/><Relationship Id="rId27" Type="http://schemas.openxmlformats.org/officeDocument/2006/relationships/image" Target="../media/image33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2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43.png"/><Relationship Id="rId10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4.sv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3.emf"/><Relationship Id="rId3" Type="http://schemas.openxmlformats.org/officeDocument/2006/relationships/image" Target="../media/image2.svg"/><Relationship Id="rId12" Type="http://schemas.openxmlformats.org/officeDocument/2006/relationships/image" Target="../media/image390.png"/><Relationship Id="rId7" Type="http://schemas.openxmlformats.org/officeDocument/2006/relationships/image" Target="../media/image6.svg"/><Relationship Id="rId17" Type="http://schemas.openxmlformats.org/officeDocument/2006/relationships/customXml" Target="../ink/ink12.xml"/><Relationship Id="rId2" Type="http://schemas.openxmlformats.org/officeDocument/2006/relationships/image" Target="../media/image35.png"/><Relationship Id="rId16" Type="http://schemas.openxmlformats.org/officeDocument/2006/relationships/image" Target="../media/image32.svg"/><Relationship Id="rId20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Relationship Id="rId15" Type="http://schemas.openxmlformats.org/officeDocument/2006/relationships/image" Target="../media/image40.png"/><Relationship Id="rId10" Type="http://schemas.openxmlformats.org/officeDocument/2006/relationships/image" Target="../media/image39.png"/><Relationship Id="rId19" Type="http://schemas.openxmlformats.org/officeDocument/2006/relationships/customXml" Target="../ink/ink13.xml"/><Relationship Id="rId4" Type="http://schemas.openxmlformats.org/officeDocument/2006/relationships/image" Target="../media/image38.png"/><Relationship Id="rId9" Type="http://schemas.openxmlformats.org/officeDocument/2006/relationships/image" Target="../media/image34.sv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60.svg"/><Relationship Id="rId7" Type="http://schemas.openxmlformats.org/officeDocument/2006/relationships/customXml" Target="../ink/ink14.xml"/><Relationship Id="rId12" Type="http://schemas.openxmlformats.org/officeDocument/2006/relationships/image" Target="../media/image6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33400" y="607895"/>
            <a:ext cx="9829800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u="sng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UTM Androgyne" pitchFamily="18" charset="0"/>
              </a:rPr>
              <a:t>Tiết 7</a:t>
            </a:r>
            <a:r>
              <a:rPr lang="en-US" sz="4800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UTM Androgyne" pitchFamily="18" charset="0"/>
              </a:rPr>
              <a:t>: </a:t>
            </a:r>
            <a:endParaRPr lang="en-US" sz="4800" dirty="0" smtClean="0">
              <a:ln w="18415" cmpd="sng">
                <a:solidFill>
                  <a:srgbClr val="FF9900"/>
                </a:solidFill>
                <a:prstDash val="solid"/>
              </a:ln>
              <a:solidFill>
                <a:srgbClr val="FF9900"/>
              </a:solidFill>
              <a:latin typeface="UTM Androgyne" pitchFamily="18" charset="0"/>
            </a:endParaRPr>
          </a:p>
          <a:p>
            <a:pPr algn="ctr"/>
            <a:r>
              <a:rPr lang="en-US" sz="1200" dirty="0" smtClean="0">
                <a:ln w="18415" cmpd="sng">
                  <a:noFill/>
                  <a:prstDash val="solid"/>
                </a:ln>
                <a:noFill/>
                <a:latin typeface="Sriracha"/>
              </a:rPr>
              <a:t>SF</a:t>
            </a:r>
          </a:p>
          <a:p>
            <a:pPr algn="ctr"/>
            <a:r>
              <a:rPr lang="en-US" sz="4400" dirty="0" smtClean="0">
                <a:ln>
                  <a:solidFill>
                    <a:srgbClr val="FF7C80"/>
                  </a:solidFill>
                </a:ln>
                <a:solidFill>
                  <a:srgbClr val="FF7C80"/>
                </a:solidFill>
                <a:latin typeface="Sriracha"/>
              </a:rPr>
              <a:t> </a:t>
            </a:r>
            <a:r>
              <a:rPr lang="en-US" sz="1200" dirty="0" smtClean="0">
                <a:ln>
                  <a:solidFill>
                    <a:srgbClr val="FF7C80"/>
                  </a:solidFill>
                </a:ln>
                <a:solidFill>
                  <a:srgbClr val="FF7C80"/>
                </a:solidFill>
                <a:latin typeface="Sriracha"/>
              </a:rPr>
              <a:t>   </a:t>
            </a:r>
            <a:r>
              <a:rPr lang="en-US" sz="4400" dirty="0" smtClean="0">
                <a:ln>
                  <a:solidFill>
                    <a:srgbClr val="FF7C80"/>
                  </a:solidFill>
                </a:ln>
                <a:solidFill>
                  <a:srgbClr val="FF7C80"/>
                </a:solidFill>
                <a:latin typeface="Sriracha"/>
              </a:rPr>
              <a:t>                         </a:t>
            </a:r>
            <a:r>
              <a:rPr lang="en-US" sz="5400" dirty="0" smtClean="0">
                <a:ln>
                  <a:solidFill>
                    <a:srgbClr val="FF7C80"/>
                  </a:solidFill>
                </a:ln>
                <a:solidFill>
                  <a:srgbClr val="FF7C80"/>
                </a:solidFill>
                <a:latin typeface="Sriracha"/>
              </a:rPr>
              <a:t>LUYỆN TẬP</a:t>
            </a:r>
            <a:endParaRPr lang="en-US" sz="5400" dirty="0" smtClean="0">
              <a:ln w="18415" cmpd="sng">
                <a:noFill/>
                <a:prstDash val="solid"/>
              </a:ln>
              <a:noFill/>
              <a:latin typeface="Sriracha"/>
            </a:endParaRPr>
          </a:p>
          <a:p>
            <a:pPr algn="ctr"/>
            <a:endParaRPr lang="en-US" dirty="0" smtClean="0">
              <a:ln>
                <a:solidFill>
                  <a:srgbClr val="FF7C80"/>
                </a:solidFill>
              </a:ln>
              <a:solidFill>
                <a:srgbClr val="FF7C80"/>
              </a:solidFill>
              <a:latin typeface="Sriracha"/>
            </a:endParaRPr>
          </a:p>
          <a:p>
            <a:pPr algn="ctr"/>
            <a:r>
              <a:rPr lang="en-US" sz="2400" dirty="0" smtClean="0">
                <a:ln>
                  <a:solidFill>
                    <a:srgbClr val="FF7C80"/>
                  </a:solidFill>
                </a:ln>
                <a:solidFill>
                  <a:srgbClr val="FF7C80"/>
                </a:solidFill>
                <a:latin typeface="Sriracha"/>
              </a:rPr>
              <a:t>                                              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riracha"/>
              </a:rPr>
              <a:t>GIÁ TRỊ TUYỆT ĐỐI CỦA SỐ HỮU TỈ.</a:t>
            </a:r>
          </a:p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riracha"/>
              </a:rPr>
              <a:t>                                              CỘNG, TRỪ, NHÂN, CHIA SỐ THẬP PHÂN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riracha"/>
            </a:endParaRPr>
          </a:p>
        </p:txBody>
      </p:sp>
    </p:spTree>
    <p:extLst>
      <p:ext uri="{BB962C8B-B14F-4D97-AF65-F5344CB8AC3E}">
        <p14:creationId xmlns:p14="http://schemas.microsoft.com/office/powerpoint/2010/main" val="21372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52400" y="209550"/>
            <a:ext cx="87630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930703">
            <a:off x="-357281" y="313993"/>
            <a:ext cx="1411887" cy="456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800" y="676930"/>
                <a:ext cx="3578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Sriracha" charset="-34"/>
                    <a:cs typeface="Sriracha" charset="-34"/>
                  </a:rPr>
                  <a:t>d)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1,6−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−0,2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76930"/>
                <a:ext cx="357835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578" t="-9302" b="-337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00200" y="1219200"/>
                <a:ext cx="2963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−0,2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=1,6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219200"/>
                <a:ext cx="296331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38200" y="1697305"/>
                <a:ext cx="6718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−0,2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1,6</m:t>
                    </m:r>
                  </m:oMath>
                </a14:m>
                <a:r>
                  <a:rPr lang="en-US" sz="2400" dirty="0" smtClean="0">
                    <a:latin typeface="UVN La Xanh" pitchFamily="66" charset="0"/>
                  </a:rPr>
                  <a:t>                hoặc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−0,2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1,6</m:t>
                    </m:r>
                  </m:oMath>
                </a14:m>
                <a:endParaRPr lang="en-US" sz="2400" dirty="0">
                  <a:latin typeface="UVN La Xanh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7305"/>
                <a:ext cx="6718378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38200" y="2158970"/>
                <a:ext cx="74493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1,6+0,2</m:t>
                    </m:r>
                  </m:oMath>
                </a14:m>
                <a:r>
                  <a:rPr lang="en-US" sz="2400" dirty="0" smtClean="0">
                    <a:latin typeface="UVN La Xanh" pitchFamily="66" charset="0"/>
                  </a:rPr>
                  <a:t>       hoặc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         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1,6+0,2</m:t>
                    </m:r>
                  </m:oMath>
                </a14:m>
                <a:endParaRPr lang="en-US" sz="2400" dirty="0">
                  <a:latin typeface="UVN La Xanh" pitchFamily="66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58970"/>
                <a:ext cx="7449347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24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866775" y="2620635"/>
                <a:ext cx="67300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1,8</m:t>
                    </m:r>
                  </m:oMath>
                </a14:m>
                <a:r>
                  <a:rPr lang="en-US" sz="2400" dirty="0" smtClean="0">
                    <a:latin typeface="UVN La Xanh" pitchFamily="66" charset="0"/>
                  </a:rPr>
                  <a:t>                hoặc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         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1,4</m:t>
                    </m:r>
                  </m:oMath>
                </a14:m>
                <a:endParaRPr lang="en-US" sz="2400" dirty="0">
                  <a:latin typeface="UVN La Xanh" pitchFamily="66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2620635"/>
                <a:ext cx="6730048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0" y="3200123"/>
                <a:ext cx="4975401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latin typeface="UVN La Xanh" pitchFamily="66" charset="0"/>
                  </a:rPr>
                  <a:t>            </a:t>
                </a:r>
                <a:r>
                  <a:rPr lang="en-US" sz="2600" dirty="0" err="1" smtClean="0">
                    <a:latin typeface="UVN La Xanh" pitchFamily="66" charset="0"/>
                  </a:rPr>
                  <a:t>Vậy</a:t>
                </a:r>
                <a:r>
                  <a:rPr lang="en-US" sz="2600" dirty="0" smtClean="0">
                    <a:latin typeface="UVN La Xanh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/>
                        <a:ea typeface="Cambria Math"/>
                      </a:rPr>
                      <m:t>1,8 </m:t>
                    </m:r>
                    <m:r>
                      <m:rPr>
                        <m:nor/>
                      </m:rPr>
                      <a:rPr lang="en-US" sz="2600" dirty="0">
                        <a:latin typeface="UVN La Xanh" pitchFamily="66" charset="0"/>
                      </a:rPr>
                      <m:t>ho</m:t>
                    </m:r>
                    <m:r>
                      <m:rPr>
                        <m:nor/>
                      </m:rPr>
                      <a:rPr lang="en-US" sz="2600" dirty="0">
                        <a:latin typeface="UVN La Xanh" pitchFamily="66" charset="0"/>
                      </a:rPr>
                      <m:t>ặ</m:t>
                    </m:r>
                    <m:r>
                      <m:rPr>
                        <m:nor/>
                      </m:rPr>
                      <a:rPr lang="en-US" sz="2600" dirty="0">
                        <a:latin typeface="UVN La Xanh" pitchFamily="66" charset="0"/>
                      </a:rPr>
                      <m:t>c</m:t>
                    </m:r>
                    <m:r>
                      <m:rPr>
                        <m:nor/>
                      </m:rPr>
                      <a:rPr lang="en-US" sz="2600" dirty="0">
                        <a:latin typeface="UVN La Xanh" pitchFamily="66" charset="0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1,4</m:t>
                    </m:r>
                  </m:oMath>
                </a14:m>
                <a:endParaRPr lang="en-US" sz="2600" dirty="0">
                  <a:latin typeface="UVN La Xanh" pitchFamily="66" charset="0"/>
                </a:endParaRPr>
              </a:p>
              <a:p>
                <a:endParaRPr lang="en-US" sz="2600" dirty="0">
                  <a:latin typeface="UVN La Xanh" pitchFamily="66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0123"/>
                <a:ext cx="4975401" cy="892552"/>
              </a:xfrm>
              <a:prstGeom prst="rect">
                <a:avLst/>
              </a:prstGeom>
              <a:blipFill rotWithShape="1">
                <a:blip r:embed="rId9"/>
                <a:stretch>
                  <a:fillRect t="-61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3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32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446">
            <a:off x="-463834" y="-3675602"/>
            <a:ext cx="9936179" cy="5401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77200" y="50884"/>
            <a:ext cx="1241545" cy="14196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06096" y="251331"/>
            <a:ext cx="1349096" cy="12755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9600" y="650996"/>
            <a:ext cx="813993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2514600" y="1339646"/>
            <a:ext cx="1124457" cy="535759"/>
          </a:xfrm>
          <a:prstGeom prst="rect">
            <a:avLst/>
          </a:prstGeom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989923" y="1365011"/>
            <a:ext cx="1296077" cy="347847"/>
          </a:xfrm>
          <a:prstGeom prst="rect">
            <a:avLst/>
          </a:prstGeom>
        </p:spPr>
      </p:pic>
      <p:pic>
        <p:nvPicPr>
          <p:cNvPr id="15" name="Picture 1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3968962" y="1298795"/>
            <a:ext cx="1065517" cy="61746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2703" y="2063175"/>
            <a:ext cx="909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F7563"/>
                </a:solidFill>
                <a:latin typeface="Sriracha" charset="-34"/>
                <a:cs typeface="Sriracha" charset="-34"/>
              </a:rPr>
              <a:t>.</a:t>
            </a:r>
            <a:endParaRPr lang="vi-VN" sz="3200" dirty="0">
              <a:solidFill>
                <a:srgbClr val="2F7563"/>
              </a:solidFill>
              <a:latin typeface="Sriracha" charset="-34"/>
              <a:cs typeface="Sriracha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3177" y="2049805"/>
            <a:ext cx="8903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BTVN: 21, 22, 24b </a:t>
            </a:r>
            <a:r>
              <a:rPr lang="en-US" sz="3200" dirty="0" smtClean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SGK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trang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15, </a:t>
            </a:r>
            <a:r>
              <a:rPr lang="en-US" sz="3200" dirty="0" smtClean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16)</a:t>
            </a:r>
            <a:endParaRPr lang="sv-SE" sz="3200" dirty="0">
              <a:solidFill>
                <a:srgbClr val="2F75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2703" y="2665745"/>
            <a:ext cx="8293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652" y="3249447"/>
            <a:ext cx="7568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2F7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”./</a:t>
            </a:r>
            <a:endParaRPr lang="sv-SE" sz="3200" dirty="0">
              <a:solidFill>
                <a:srgbClr val="2F75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1317" y="565361"/>
            <a:ext cx="7381368" cy="401278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77457" y="1723724"/>
            <a:ext cx="4989086" cy="1736611"/>
            <a:chOff x="0" y="76200"/>
            <a:chExt cx="13304230" cy="4630962"/>
          </a:xfrm>
        </p:grpSpPr>
        <p:sp>
          <p:nvSpPr>
            <p:cNvPr id="4" name="TextBox 4"/>
            <p:cNvSpPr txBox="1"/>
            <p:nvPr/>
          </p:nvSpPr>
          <p:spPr>
            <a:xfrm>
              <a:off x="0" y="3920621"/>
              <a:ext cx="13304230" cy="786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5"/>
                </a:lnSpc>
              </a:pPr>
              <a:r>
                <a:rPr lang="en-US" sz="1800" dirty="0" err="1">
                  <a:solidFill>
                    <a:srgbClr val="292929"/>
                  </a:solidFill>
                  <a:latin typeface="Public Sans"/>
                </a:rPr>
                <a:t>Các</a:t>
              </a:r>
              <a:r>
                <a:rPr lang="en-US" sz="1800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1800" dirty="0" err="1">
                  <a:solidFill>
                    <a:srgbClr val="292929"/>
                  </a:solidFill>
                  <a:latin typeface="Public Sans"/>
                </a:rPr>
                <a:t>em</a:t>
              </a:r>
              <a:r>
                <a:rPr lang="en-US" sz="1800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1800" dirty="0" err="1">
                  <a:solidFill>
                    <a:srgbClr val="292929"/>
                  </a:solidFill>
                  <a:latin typeface="Public Sans"/>
                </a:rPr>
                <a:t>có</a:t>
              </a:r>
              <a:r>
                <a:rPr lang="en-US" sz="1800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1800" dirty="0" err="1">
                  <a:solidFill>
                    <a:srgbClr val="292929"/>
                  </a:solidFill>
                  <a:latin typeface="Public Sans"/>
                </a:rPr>
                <a:t>bất</a:t>
              </a:r>
              <a:r>
                <a:rPr lang="en-US" sz="1800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1800" dirty="0" err="1">
                  <a:solidFill>
                    <a:srgbClr val="292929"/>
                  </a:solidFill>
                  <a:latin typeface="Public Sans"/>
                </a:rPr>
                <a:t>kỳ</a:t>
              </a:r>
              <a:r>
                <a:rPr lang="en-US" sz="1800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1800" dirty="0" err="1">
                  <a:solidFill>
                    <a:srgbClr val="292929"/>
                  </a:solidFill>
                  <a:latin typeface="Public Sans"/>
                </a:rPr>
                <a:t>câu</a:t>
              </a:r>
              <a:r>
                <a:rPr lang="en-US" sz="1800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1800" dirty="0" err="1">
                  <a:solidFill>
                    <a:srgbClr val="292929"/>
                  </a:solidFill>
                  <a:latin typeface="Public Sans"/>
                </a:rPr>
                <a:t>hỏi</a:t>
              </a:r>
              <a:r>
                <a:rPr lang="en-US" sz="1800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1800" dirty="0" err="1">
                  <a:solidFill>
                    <a:srgbClr val="292929"/>
                  </a:solidFill>
                  <a:latin typeface="Public Sans"/>
                </a:rPr>
                <a:t>nào</a:t>
              </a:r>
              <a:r>
                <a:rPr lang="en-US" sz="1800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1800" dirty="0" err="1">
                  <a:solidFill>
                    <a:srgbClr val="292929"/>
                  </a:solidFill>
                  <a:latin typeface="Public Sans"/>
                </a:rPr>
                <a:t>cho</a:t>
              </a:r>
              <a:r>
                <a:rPr lang="en-US" sz="1800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1800" dirty="0" err="1">
                  <a:solidFill>
                    <a:srgbClr val="292929"/>
                  </a:solidFill>
                  <a:latin typeface="Public Sans"/>
                </a:rPr>
                <a:t>tôi</a:t>
              </a:r>
              <a:r>
                <a:rPr lang="en-US" sz="1800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1800" dirty="0" err="1">
                  <a:solidFill>
                    <a:srgbClr val="292929"/>
                  </a:solidFill>
                  <a:latin typeface="Public Sans"/>
                </a:rPr>
                <a:t>không</a:t>
              </a:r>
              <a:r>
                <a:rPr lang="en-US" sz="1800" dirty="0">
                  <a:solidFill>
                    <a:srgbClr val="292929"/>
                  </a:solidFill>
                  <a:latin typeface="Public Sans"/>
                </a:rPr>
                <a:t>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6200"/>
              <a:ext cx="13304230" cy="3419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4500" dirty="0" err="1">
                  <a:solidFill>
                    <a:srgbClr val="FFA800"/>
                  </a:solidFill>
                  <a:latin typeface="Sriracha"/>
                </a:rPr>
                <a:t>Cảm</a:t>
              </a:r>
              <a:r>
                <a:rPr lang="en-US" sz="4500" dirty="0">
                  <a:solidFill>
                    <a:srgbClr val="FFA800"/>
                  </a:solidFill>
                  <a:latin typeface="Sriracha"/>
                </a:rPr>
                <a:t> </a:t>
              </a:r>
              <a:r>
                <a:rPr lang="en-US" sz="4500" dirty="0" err="1">
                  <a:solidFill>
                    <a:srgbClr val="FFA800"/>
                  </a:solidFill>
                  <a:latin typeface="Sriracha"/>
                </a:rPr>
                <a:t>ơn</a:t>
              </a:r>
              <a:r>
                <a:rPr lang="en-US" sz="4500" dirty="0">
                  <a:solidFill>
                    <a:srgbClr val="FFA800"/>
                  </a:solidFill>
                  <a:latin typeface="Sriracha"/>
                </a:rPr>
                <a:t> </a:t>
              </a:r>
              <a:r>
                <a:rPr lang="en-US" sz="4500" dirty="0" err="1">
                  <a:solidFill>
                    <a:srgbClr val="FFA800"/>
                  </a:solidFill>
                  <a:latin typeface="Sriracha"/>
                </a:rPr>
                <a:t>các</a:t>
              </a:r>
              <a:r>
                <a:rPr lang="en-US" sz="4500" dirty="0">
                  <a:solidFill>
                    <a:srgbClr val="FFA800"/>
                  </a:solidFill>
                  <a:latin typeface="Sriracha"/>
                </a:rPr>
                <a:t> </a:t>
              </a:r>
              <a:r>
                <a:rPr lang="en-US" sz="4500" dirty="0" err="1">
                  <a:solidFill>
                    <a:srgbClr val="FFA800"/>
                  </a:solidFill>
                  <a:latin typeface="Sriracha"/>
                </a:rPr>
                <a:t>em</a:t>
              </a:r>
              <a:endParaRPr lang="en-US" sz="4500" dirty="0">
                <a:solidFill>
                  <a:srgbClr val="FFA800"/>
                </a:solidFill>
                <a:latin typeface="Sriracha"/>
              </a:endParaRPr>
            </a:p>
            <a:p>
              <a:pPr algn="ctr">
                <a:lnSpc>
                  <a:spcPts val="4950"/>
                </a:lnSpc>
              </a:pPr>
              <a:r>
                <a:rPr lang="en-US" sz="4500" dirty="0" err="1">
                  <a:solidFill>
                    <a:srgbClr val="FFA800"/>
                  </a:solidFill>
                  <a:latin typeface="Sriracha"/>
                </a:rPr>
                <a:t>đã</a:t>
              </a:r>
              <a:r>
                <a:rPr lang="en-US" sz="4500" dirty="0">
                  <a:solidFill>
                    <a:srgbClr val="FFA800"/>
                  </a:solidFill>
                  <a:latin typeface="Sriracha"/>
                </a:rPr>
                <a:t> </a:t>
              </a:r>
              <a:r>
                <a:rPr lang="en-US" sz="4500" dirty="0" err="1">
                  <a:solidFill>
                    <a:srgbClr val="FFA800"/>
                  </a:solidFill>
                  <a:latin typeface="Sriracha"/>
                </a:rPr>
                <a:t>lắng</a:t>
              </a:r>
              <a:r>
                <a:rPr lang="en-US" sz="4500" dirty="0">
                  <a:solidFill>
                    <a:srgbClr val="FFA800"/>
                  </a:solidFill>
                  <a:latin typeface="Sriracha"/>
                </a:rPr>
                <a:t> </a:t>
              </a:r>
              <a:r>
                <a:rPr lang="en-US" sz="4500" dirty="0" err="1">
                  <a:solidFill>
                    <a:srgbClr val="FFA800"/>
                  </a:solidFill>
                  <a:latin typeface="Sriracha"/>
                </a:rPr>
                <a:t>nghe</a:t>
              </a:r>
              <a:r>
                <a:rPr lang="en-US" sz="4500" dirty="0">
                  <a:solidFill>
                    <a:srgbClr val="FFA800"/>
                  </a:solidFill>
                  <a:latin typeface="Sriracha"/>
                </a:rPr>
                <a:t>!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522520">
            <a:off x="6847468" y="3701421"/>
            <a:ext cx="1883278" cy="6094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62000" y="565361"/>
            <a:ext cx="1820681" cy="13473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421714">
            <a:off x="1117455" y="3397267"/>
            <a:ext cx="1563107" cy="9662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41083" y="654678"/>
            <a:ext cx="1217363" cy="1168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361950"/>
            <a:ext cx="5105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Sriracha" charset="-34"/>
                <a:cs typeface="Sriracha" charset="-34"/>
              </a:rPr>
              <a:t>Kiểm</a:t>
            </a:r>
            <a:r>
              <a:rPr lang="en-US" sz="2400" dirty="0" smtClean="0">
                <a:solidFill>
                  <a:srgbClr val="00B050"/>
                </a:solidFill>
                <a:latin typeface="Sriracha" charset="-34"/>
                <a:cs typeface="Sriracha" charset="-34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riracha" charset="-34"/>
                <a:cs typeface="Sriracha" charset="-34"/>
              </a:rPr>
              <a:t>tra</a:t>
            </a:r>
            <a:r>
              <a:rPr lang="en-US" sz="2400" dirty="0" smtClean="0">
                <a:solidFill>
                  <a:srgbClr val="00B050"/>
                </a:solidFill>
                <a:latin typeface="Sriracha" charset="-34"/>
                <a:cs typeface="Sriracha" charset="-34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riracha" charset="-34"/>
                <a:cs typeface="Sriracha" charset="-34"/>
              </a:rPr>
              <a:t>bài</a:t>
            </a:r>
            <a:r>
              <a:rPr lang="en-US" sz="2400" dirty="0" smtClean="0">
                <a:solidFill>
                  <a:srgbClr val="00B050"/>
                </a:solidFill>
                <a:latin typeface="Sriracha" charset="-34"/>
                <a:cs typeface="Sriracha" charset="-34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riracha" charset="-34"/>
                <a:cs typeface="Sriracha" charset="-34"/>
              </a:rPr>
              <a:t>cũ</a:t>
            </a:r>
            <a:endParaRPr lang="vi-VN" sz="2400" dirty="0">
              <a:solidFill>
                <a:srgbClr val="00B050"/>
              </a:solidFill>
              <a:latin typeface="Sriracha" charset="-34"/>
              <a:cs typeface="Sriracha" charset="-34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2495550"/>
            <a:ext cx="899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2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)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Trong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các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khẳng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định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sau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,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khẳng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định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nào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đúng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25" y="3152895"/>
                <a:ext cx="19914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riracha" charset="-34"/>
                    <a:cs typeface="Sriracha" charset="-34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−2,5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=2,5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" y="3152895"/>
                <a:ext cx="1991443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3988" t="-5634" b="-295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7092" y="3152894"/>
                <a:ext cx="221586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riracha" charset="-34"/>
                    <a:cs typeface="Sriracha" charset="-34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−2,5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=−2,5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092" y="3152894"/>
                <a:ext cx="2215863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3297" t="-5634" b="-295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15793" y="3152893"/>
                <a:ext cx="264546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riracha" charset="-34"/>
                    <a:cs typeface="Sriracha" charset="-34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−2,5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=−(−2,5)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93" y="3152893"/>
                <a:ext cx="2645468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2765" t="-5634" r="-691" b="-295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05206" y="3651052"/>
                <a:ext cx="20166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−2,5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=2,5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206" y="3651052"/>
                <a:ext cx="2016642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96016" y="3060560"/>
            <a:ext cx="532779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Sriracha" charset="-34"/>
              <a:cs typeface="Sriracha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67401" y="3081785"/>
            <a:ext cx="532779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Sriracha" charset="-34"/>
              <a:cs typeface="Sriracha" charset="-34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6016" y="3701741"/>
            <a:ext cx="899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3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)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Tìm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" y="4171950"/>
                <a:ext cx="1162816" cy="572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riracha" charset="-34"/>
                    <a:cs typeface="Sriracha" charset="-3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tx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71950"/>
                <a:ext cx="1162816" cy="5725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1214956"/>
            <a:ext cx="899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1)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Giá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trị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tuyệt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đối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của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một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số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hữu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tỉ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là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gì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?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Sriracha" charset="-34"/>
              <a:cs typeface="Sriracha" charset="-34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228600" y="1577517"/>
            <a:ext cx="7848600" cy="9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, 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52955" y="1626794"/>
                <a:ext cx="6036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vi-VN" sz="2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955" y="1626794"/>
                <a:ext cx="603627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2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4" grpId="0"/>
      <p:bldP spid="15" grpId="0"/>
      <p:bldP spid="16" grpId="0" autoUpdateAnimBg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6689" y="119721"/>
            <a:ext cx="8084022" cy="1064734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658668">
            <a:off x="7892575" y="164271"/>
            <a:ext cx="1324436" cy="356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3" y="178923"/>
            <a:ext cx="9067799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45"/>
              </a:lnSpc>
            </a:pPr>
            <a:r>
              <a:rPr lang="en-US" sz="3600" b="1" dirty="0" err="1" smtClean="0">
                <a:solidFill>
                  <a:srgbClr val="FFA800"/>
                </a:solidFill>
                <a:latin typeface="Sriracha" charset="-34"/>
                <a:cs typeface="Sriracha" charset="-34"/>
              </a:rPr>
              <a:t>Dạng</a:t>
            </a:r>
            <a:r>
              <a:rPr lang="en-US" sz="3600" b="1" dirty="0" smtClean="0">
                <a:solidFill>
                  <a:srgbClr val="FFA800"/>
                </a:solidFill>
                <a:latin typeface="Sriracha" charset="-34"/>
                <a:cs typeface="Sriracha" charset="-34"/>
              </a:rPr>
              <a:t> </a:t>
            </a:r>
            <a:r>
              <a:rPr lang="en-US" sz="3600" b="1" dirty="0" err="1" smtClean="0">
                <a:solidFill>
                  <a:srgbClr val="FFA800"/>
                </a:solidFill>
                <a:latin typeface="Sriracha" charset="-34"/>
                <a:cs typeface="Sriracha" charset="-34"/>
              </a:rPr>
              <a:t>toán</a:t>
            </a:r>
            <a:r>
              <a:rPr lang="en-US" sz="3600" b="1" dirty="0" smtClean="0">
                <a:solidFill>
                  <a:srgbClr val="FFA800"/>
                </a:solidFill>
                <a:latin typeface="Sriracha" charset="-34"/>
                <a:cs typeface="Sriracha" charset="-34"/>
              </a:rPr>
              <a:t>: </a:t>
            </a:r>
            <a:r>
              <a:rPr lang="en-US" sz="3600" b="1" dirty="0" err="1" smtClean="0">
                <a:solidFill>
                  <a:srgbClr val="FFA800"/>
                </a:solidFill>
                <a:latin typeface="Sriracha" charset="-34"/>
                <a:cs typeface="Sriracha" charset="-34"/>
              </a:rPr>
              <a:t>Thực</a:t>
            </a:r>
            <a:r>
              <a:rPr lang="en-US" sz="3600" b="1" dirty="0" smtClean="0">
                <a:solidFill>
                  <a:srgbClr val="FFA800"/>
                </a:solidFill>
                <a:latin typeface="Sriracha" charset="-34"/>
                <a:cs typeface="Sriracha" charset="-34"/>
              </a:rPr>
              <a:t> </a:t>
            </a:r>
            <a:r>
              <a:rPr lang="en-US" sz="3600" b="1" dirty="0" err="1" smtClean="0">
                <a:solidFill>
                  <a:srgbClr val="FFA800"/>
                </a:solidFill>
                <a:latin typeface="Sriracha" charset="-34"/>
                <a:cs typeface="Sriracha" charset="-34"/>
              </a:rPr>
              <a:t>hiện</a:t>
            </a:r>
            <a:r>
              <a:rPr lang="en-US" sz="3600" b="1" dirty="0" smtClean="0">
                <a:solidFill>
                  <a:srgbClr val="FFA800"/>
                </a:solidFill>
                <a:latin typeface="Sriracha" charset="-34"/>
                <a:cs typeface="Sriracha" charset="-34"/>
              </a:rPr>
              <a:t> </a:t>
            </a:r>
            <a:r>
              <a:rPr lang="en-US" sz="3600" b="1" dirty="0" err="1" smtClean="0">
                <a:solidFill>
                  <a:srgbClr val="FFA800"/>
                </a:solidFill>
                <a:latin typeface="Sriracha" charset="-34"/>
                <a:cs typeface="Sriracha" charset="-34"/>
              </a:rPr>
              <a:t>phép</a:t>
            </a:r>
            <a:r>
              <a:rPr lang="en-US" sz="3600" b="1" dirty="0" smtClean="0">
                <a:solidFill>
                  <a:srgbClr val="FFA800"/>
                </a:solidFill>
                <a:latin typeface="Sriracha" charset="-34"/>
                <a:cs typeface="Sriracha" charset="-34"/>
              </a:rPr>
              <a:t> </a:t>
            </a:r>
            <a:r>
              <a:rPr lang="en-US" sz="3600" b="1" dirty="0" err="1" smtClean="0">
                <a:solidFill>
                  <a:srgbClr val="FFA800"/>
                </a:solidFill>
                <a:latin typeface="Sriracha" charset="-34"/>
                <a:cs typeface="Sriracha" charset="-34"/>
              </a:rPr>
              <a:t>tính</a:t>
            </a:r>
            <a:endParaRPr lang="en-US" sz="3600" b="1" dirty="0">
              <a:solidFill>
                <a:srgbClr val="FFA800"/>
              </a:solidFill>
              <a:latin typeface="Sriracha" charset="-34"/>
              <a:cs typeface="Sriracha" charset="-34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736" y="-107760"/>
            <a:ext cx="1601038" cy="1513709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17092"/>
              </p:ext>
            </p:extLst>
          </p:nvPr>
        </p:nvGraphicFramePr>
        <p:xfrm>
          <a:off x="304803" y="1938694"/>
          <a:ext cx="1622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10" imgW="698400" imgH="431640" progId="Equation.DSMT4">
                  <p:embed/>
                </p:oleObj>
              </mc:Choice>
              <mc:Fallback>
                <p:oleObj name="Equation" r:id="rId10" imgW="698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803" y="1938694"/>
                        <a:ext cx="16224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625" y="1405949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1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Thực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hiện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phép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tính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: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625" y="287655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2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Tính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nhanh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riracha" charset="-34"/>
              <a:cs typeface="Sriracha" charset="-34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66289"/>
              </p:ext>
            </p:extLst>
          </p:nvPr>
        </p:nvGraphicFramePr>
        <p:xfrm>
          <a:off x="2355850" y="1928813"/>
          <a:ext cx="24384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12" imgW="1269720" imgH="457200" progId="Equation.DSMT4">
                  <p:embed/>
                </p:oleObj>
              </mc:Choice>
              <mc:Fallback>
                <p:oleObj name="Equation" r:id="rId12" imgW="12697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1928813"/>
                        <a:ext cx="24384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989553"/>
              </p:ext>
            </p:extLst>
          </p:nvPr>
        </p:nvGraphicFramePr>
        <p:xfrm>
          <a:off x="5354638" y="1928813"/>
          <a:ext cx="28289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14" imgW="1663560" imgH="457200" progId="Equation.DSMT4">
                  <p:embed/>
                </p:oleObj>
              </mc:Choice>
              <mc:Fallback>
                <p:oleObj name="Equation" r:id="rId14" imgW="1663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54638" y="1928813"/>
                        <a:ext cx="282892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2545" y="3450907"/>
                <a:ext cx="570675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600" b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−9,3</m:t>
                        </m:r>
                      </m:e>
                    </m:d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+4,8+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−4,8</m:t>
                        </m:r>
                      </m:e>
                    </m:d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+9,3</m:t>
                    </m:r>
                    <m:r>
                      <a:rPr lang="en-US" sz="260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45" y="3450907"/>
                <a:ext cx="5706755" cy="492443"/>
              </a:xfrm>
              <a:prstGeom prst="rect">
                <a:avLst/>
              </a:prstGeom>
              <a:blipFill rotWithShape="1">
                <a:blip r:embed="rId16"/>
                <a:stretch>
                  <a:fillRect l="-1814" t="-11111" b="-296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2544" y="3984307"/>
                <a:ext cx="377077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260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 .  3,7</m:t>
                    </m:r>
                    <m:r>
                      <a:rPr lang="en-US" sz="2600" i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3,7 .  </m:t>
                    </m:r>
                    <m:d>
                      <m:d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44" y="3984307"/>
                <a:ext cx="3770776" cy="492443"/>
              </a:xfrm>
              <a:prstGeom prst="rect">
                <a:avLst/>
              </a:prstGeom>
              <a:blipFill rotWithShape="1">
                <a:blip r:embed="rId17"/>
                <a:stretch>
                  <a:fillRect l="-2746" t="-11250" b="-31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43315"/>
              </p:ext>
            </p:extLst>
          </p:nvPr>
        </p:nvGraphicFramePr>
        <p:xfrm>
          <a:off x="603250" y="4506913"/>
          <a:ext cx="5645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18" imgW="2997000" imgH="266400" progId="Equation.DSMT4">
                  <p:embed/>
                </p:oleObj>
              </mc:Choice>
              <mc:Fallback>
                <p:oleObj name="Equation" r:id="rId18" imgW="2997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3250" y="4506913"/>
                        <a:ext cx="564515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704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3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2999" y="294923"/>
            <a:ext cx="7411793" cy="976196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658668">
            <a:off x="7892575" y="339473"/>
            <a:ext cx="1324436" cy="356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3" y="354125"/>
            <a:ext cx="9067799" cy="871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45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Sriracha" charset="-34"/>
                <a:cs typeface="Sriracha" charset="-34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Sriracha" charset="-34"/>
                <a:cs typeface="Sriracha" charset="-3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riracha" charset="-34"/>
                <a:cs typeface="Sriracha" charset="-34"/>
              </a:rPr>
              <a:t>giải</a:t>
            </a:r>
            <a:endParaRPr lang="en-US" sz="3600" b="1" dirty="0">
              <a:solidFill>
                <a:srgbClr val="FF0000"/>
              </a:solidFill>
              <a:latin typeface="Sriracha" charset="-34"/>
              <a:cs typeface="Sriracha" charset="-34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736" y="67442"/>
            <a:ext cx="1601038" cy="1513709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625370"/>
              </p:ext>
            </p:extLst>
          </p:nvPr>
        </p:nvGraphicFramePr>
        <p:xfrm>
          <a:off x="127000" y="1733550"/>
          <a:ext cx="13239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2" name="Equation" r:id="rId10" imgW="660240" imgH="431640" progId="Equation.DSMT4">
                  <p:embed/>
                </p:oleObj>
              </mc:Choice>
              <mc:Fallback>
                <p:oleObj name="Equation" r:id="rId10" imgW="660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7000" y="1733550"/>
                        <a:ext cx="132397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1319541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1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Thực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hiện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phép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tính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150354"/>
              </p:ext>
            </p:extLst>
          </p:nvPr>
        </p:nvGraphicFramePr>
        <p:xfrm>
          <a:off x="304803" y="2419350"/>
          <a:ext cx="1017375" cy="78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3" name="Equation" r:id="rId12" imgW="507960" imgH="393480" progId="Equation.DSMT4">
                  <p:embed/>
                </p:oleObj>
              </mc:Choice>
              <mc:Fallback>
                <p:oleObj name="Equation" r:id="rId12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4803" y="2419350"/>
                        <a:ext cx="1017375" cy="78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526011"/>
              </p:ext>
            </p:extLst>
          </p:nvPr>
        </p:nvGraphicFramePr>
        <p:xfrm>
          <a:off x="293751" y="3257550"/>
          <a:ext cx="1321008" cy="79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4" name="Equation" r:id="rId14" imgW="660240" imgH="393480" progId="Equation.DSMT4">
                  <p:embed/>
                </p:oleObj>
              </mc:Choice>
              <mc:Fallback>
                <p:oleObj name="Equation" r:id="rId14" imgW="660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3751" y="3257550"/>
                        <a:ext cx="1321008" cy="79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056628"/>
              </p:ext>
            </p:extLst>
          </p:nvPr>
        </p:nvGraphicFramePr>
        <p:xfrm>
          <a:off x="314328" y="4171950"/>
          <a:ext cx="68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Equation" r:id="rId16" imgW="342720" imgH="393480" progId="Equation.DSMT4">
                  <p:embed/>
                </p:oleObj>
              </mc:Choice>
              <mc:Fallback>
                <p:oleObj name="Equation" r:id="rId16" imgW="342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4328" y="4171950"/>
                        <a:ext cx="685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3710"/>
              </p:ext>
            </p:extLst>
          </p:nvPr>
        </p:nvGraphicFramePr>
        <p:xfrm>
          <a:off x="2438400" y="1842761"/>
          <a:ext cx="190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Equation" r:id="rId18" imgW="1269720" imgH="457200" progId="Equation.DSMT4">
                  <p:embed/>
                </p:oleObj>
              </mc:Choice>
              <mc:Fallback>
                <p:oleObj name="Equation" r:id="rId18" imgW="12697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38400" y="1842761"/>
                        <a:ext cx="1905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863619"/>
              </p:ext>
            </p:extLst>
          </p:nvPr>
        </p:nvGraphicFramePr>
        <p:xfrm>
          <a:off x="2590800" y="2495550"/>
          <a:ext cx="1466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Equation" r:id="rId20" imgW="977760" imgH="457200" progId="Equation.DSMT4">
                  <p:embed/>
                </p:oleObj>
              </mc:Choice>
              <mc:Fallback>
                <p:oleObj name="Equation" r:id="rId20" imgW="977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90800" y="2495550"/>
                        <a:ext cx="14668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999045"/>
              </p:ext>
            </p:extLst>
          </p:nvPr>
        </p:nvGraphicFramePr>
        <p:xfrm>
          <a:off x="2590800" y="3181350"/>
          <a:ext cx="1343695" cy="70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Equation" r:id="rId22" imgW="876240" imgH="457200" progId="Equation.DSMT4">
                  <p:embed/>
                </p:oleObj>
              </mc:Choice>
              <mc:Fallback>
                <p:oleObj name="Equation" r:id="rId22" imgW="876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590800" y="3181350"/>
                        <a:ext cx="1343695" cy="701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236343"/>
              </p:ext>
            </p:extLst>
          </p:nvPr>
        </p:nvGraphicFramePr>
        <p:xfrm>
          <a:off x="2590800" y="3867150"/>
          <a:ext cx="120534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Equation" r:id="rId24" imgW="736560" imgH="419040" progId="Equation.DSMT4">
                  <p:embed/>
                </p:oleObj>
              </mc:Choice>
              <mc:Fallback>
                <p:oleObj name="Equation" r:id="rId24" imgW="736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590800" y="3867150"/>
                        <a:ext cx="120534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837"/>
              </p:ext>
            </p:extLst>
          </p:nvPr>
        </p:nvGraphicFramePr>
        <p:xfrm>
          <a:off x="2600325" y="4521200"/>
          <a:ext cx="18859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Equation" r:id="rId26" imgW="1269720" imgH="419040" progId="Equation.DSMT4">
                  <p:embed/>
                </p:oleObj>
              </mc:Choice>
              <mc:Fallback>
                <p:oleObj name="Equation" r:id="rId26" imgW="1269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600325" y="4521200"/>
                        <a:ext cx="18859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2286000" y="1681491"/>
            <a:ext cx="0" cy="34620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29200" y="1681491"/>
            <a:ext cx="0" cy="34620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838193"/>
              </p:ext>
            </p:extLst>
          </p:nvPr>
        </p:nvGraphicFramePr>
        <p:xfrm>
          <a:off x="5202239" y="1730272"/>
          <a:ext cx="2754248" cy="75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Equation" r:id="rId28" imgW="1663560" imgH="457200" progId="Equation.DSMT4">
                  <p:embed/>
                </p:oleObj>
              </mc:Choice>
              <mc:Fallback>
                <p:oleObj name="Equation" r:id="rId28" imgW="166356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9" y="1730272"/>
                        <a:ext cx="2754248" cy="757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051093"/>
              </p:ext>
            </p:extLst>
          </p:nvPr>
        </p:nvGraphicFramePr>
        <p:xfrm>
          <a:off x="5316538" y="2495550"/>
          <a:ext cx="23987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Equation" r:id="rId30" imgW="1612800" imgH="457200" progId="Equation.DSMT4">
                  <p:embed/>
                </p:oleObj>
              </mc:Choice>
              <mc:Fallback>
                <p:oleObj name="Equation" r:id="rId30" imgW="1612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16538" y="2495550"/>
                        <a:ext cx="2398712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56582"/>
              </p:ext>
            </p:extLst>
          </p:nvPr>
        </p:nvGraphicFramePr>
        <p:xfrm>
          <a:off x="4787900" y="2374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3" name="Equation" r:id="rId32" imgW="126720" imgH="190440" progId="Equation.DSMT4">
                  <p:embed/>
                </p:oleObj>
              </mc:Choice>
              <mc:Fallback>
                <p:oleObj name="Equation" r:id="rId32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787900" y="2374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555425"/>
              </p:ext>
            </p:extLst>
          </p:nvPr>
        </p:nvGraphicFramePr>
        <p:xfrm>
          <a:off x="5334000" y="3105150"/>
          <a:ext cx="1517200" cy="71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Equation" r:id="rId34" imgW="888840" imgH="419040" progId="Equation.DSMT4">
                  <p:embed/>
                </p:oleObj>
              </mc:Choice>
              <mc:Fallback>
                <p:oleObj name="Equation" r:id="rId34" imgW="888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334000" y="3105150"/>
                        <a:ext cx="1517200" cy="715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64236"/>
              </p:ext>
            </p:extLst>
          </p:nvPr>
        </p:nvGraphicFramePr>
        <p:xfrm>
          <a:off x="5334000" y="3790950"/>
          <a:ext cx="1138981" cy="671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Equation" r:id="rId36" imgW="711000" imgH="419040" progId="Equation.DSMT4">
                  <p:embed/>
                </p:oleObj>
              </mc:Choice>
              <mc:Fallback>
                <p:oleObj name="Equation" r:id="rId36" imgW="711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334000" y="3790950"/>
                        <a:ext cx="1138981" cy="671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313973"/>
              </p:ext>
            </p:extLst>
          </p:nvPr>
        </p:nvGraphicFramePr>
        <p:xfrm>
          <a:off x="5334000" y="4476750"/>
          <a:ext cx="2145688" cy="55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Equation" r:id="rId38" imgW="1612800" imgH="419040" progId="Equation.DSMT4">
                  <p:embed/>
                </p:oleObj>
              </mc:Choice>
              <mc:Fallback>
                <p:oleObj name="Equation" r:id="rId38" imgW="1612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334000" y="4476750"/>
                        <a:ext cx="2145688" cy="557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0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73849" y="247265"/>
            <a:ext cx="8084022" cy="1064734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658668">
            <a:off x="7892575" y="339473"/>
            <a:ext cx="1324436" cy="356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3" y="354125"/>
            <a:ext cx="9067799" cy="84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45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736" y="67442"/>
            <a:ext cx="1601038" cy="1513709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76200" y="1543958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2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36" y="2036400"/>
                <a:ext cx="5273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−9,3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+4,8+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−4,8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+9,3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" y="2036400"/>
                <a:ext cx="5273431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73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78217" y="2033885"/>
                <a:ext cx="3485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.  3,7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3,7 .  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17" y="2033885"/>
                <a:ext cx="3485378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262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2514421"/>
                <a:ext cx="5727915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−9,3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+9,3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4,8+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−4,8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+(−4)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0        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0             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+(−4)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(−4)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UVN La Xanh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14421"/>
                <a:ext cx="5727915" cy="175432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723821" y="2514421"/>
                <a:ext cx="3191579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−7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.  3,7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UVN La Xanh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.</m:t>
                      </m:r>
                      <m:r>
                        <a:rPr lang="en-US" sz="2400" i="1">
                          <a:latin typeface="Cambria Math"/>
                        </a:rPr>
                        <m:t>3,7</m:t>
                      </m:r>
                    </m:oMath>
                  </m:oMathPara>
                </a14:m>
                <a:endParaRPr lang="en-US" sz="2400" dirty="0">
                  <a:latin typeface="UVN La Xanh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=−37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UVN La Xanh" pitchFamily="66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21" y="2514421"/>
                <a:ext cx="3191579" cy="17543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5678217" y="1805568"/>
            <a:ext cx="0" cy="28997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1653182" y="2239821"/>
              <a:ext cx="475920" cy="24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83702" y="2111661"/>
                <a:ext cx="6134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3434102" y="2238381"/>
              <a:ext cx="849960" cy="6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69302" y="2110941"/>
                <a:ext cx="9889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439622" y="2271501"/>
              <a:ext cx="808200" cy="35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4542" y="2142261"/>
                <a:ext cx="9165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4660982" y="2258181"/>
              <a:ext cx="480600" cy="41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12022" y="2140101"/>
                <a:ext cx="6019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6997382" y="2250981"/>
              <a:ext cx="408960" cy="29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50222" y="2124621"/>
                <a:ext cx="5281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7770302" y="2275101"/>
              <a:ext cx="379080" cy="22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17742" y="2144781"/>
                <a:ext cx="4975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8371502" y="2874861"/>
              <a:ext cx="386280" cy="280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20382" y="2748861"/>
                <a:ext cx="487440" cy="2952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21"/>
          <p:cNvSpPr/>
          <p:nvPr/>
        </p:nvSpPr>
        <p:spPr>
          <a:xfrm>
            <a:off x="1142673" y="3933778"/>
            <a:ext cx="3696027" cy="9258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545"/>
              </a:lnSpc>
            </a:pPr>
            <a:r>
              <a:rPr lang="en-US" sz="3200" dirty="0" err="1" smtClean="0">
                <a:solidFill>
                  <a:srgbClr val="02800E"/>
                </a:solidFill>
                <a:latin typeface="Sriracha" charset="-34"/>
                <a:cs typeface="Sriracha" charset="-34"/>
              </a:rPr>
              <a:t>Tính</a:t>
            </a:r>
            <a:r>
              <a:rPr lang="en-US" sz="3200" dirty="0" smtClean="0">
                <a:solidFill>
                  <a:srgbClr val="02800E"/>
                </a:solidFill>
                <a:latin typeface="Sriracha" charset="-34"/>
                <a:cs typeface="Sriracha" charset="-34"/>
              </a:rPr>
              <a:t> </a:t>
            </a:r>
            <a:r>
              <a:rPr lang="en-US" sz="3200" dirty="0" err="1" smtClean="0">
                <a:solidFill>
                  <a:srgbClr val="02800E"/>
                </a:solidFill>
                <a:latin typeface="Sriracha" charset="-34"/>
                <a:cs typeface="Sriracha" charset="-34"/>
              </a:rPr>
              <a:t>chất</a:t>
            </a:r>
            <a:r>
              <a:rPr lang="en-US" sz="3200" dirty="0" smtClean="0">
                <a:solidFill>
                  <a:srgbClr val="02800E"/>
                </a:solidFill>
                <a:latin typeface="Sriracha" charset="-34"/>
                <a:cs typeface="Sriracha" charset="-34"/>
              </a:rPr>
              <a:t> </a:t>
            </a:r>
            <a:r>
              <a:rPr lang="en-US" sz="3200" dirty="0" err="1" smtClean="0">
                <a:solidFill>
                  <a:srgbClr val="02800E"/>
                </a:solidFill>
                <a:latin typeface="Sriracha" charset="-34"/>
                <a:cs typeface="Sriracha" charset="-34"/>
              </a:rPr>
              <a:t>kết</a:t>
            </a:r>
            <a:r>
              <a:rPr lang="en-US" sz="3200" dirty="0" smtClean="0">
                <a:solidFill>
                  <a:srgbClr val="02800E"/>
                </a:solidFill>
                <a:latin typeface="Sriracha" charset="-34"/>
                <a:cs typeface="Sriracha" charset="-34"/>
              </a:rPr>
              <a:t> </a:t>
            </a:r>
            <a:r>
              <a:rPr lang="en-US" sz="3200" dirty="0" err="1" smtClean="0">
                <a:solidFill>
                  <a:srgbClr val="02800E"/>
                </a:solidFill>
                <a:latin typeface="Sriracha" charset="-34"/>
                <a:cs typeface="Sriracha" charset="-34"/>
              </a:rPr>
              <a:t>hợp</a:t>
            </a:r>
            <a:endParaRPr lang="en-US" sz="3200" dirty="0">
              <a:solidFill>
                <a:srgbClr val="02800E"/>
              </a:solidFill>
              <a:latin typeface="Sriracha" charset="-34"/>
              <a:cs typeface="Sriracha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4656" y="3943350"/>
            <a:ext cx="4383144" cy="8136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545"/>
              </a:lnSpc>
            </a:pPr>
            <a:r>
              <a:rPr lang="en-US" sz="3200" dirty="0" err="1" smtClean="0">
                <a:solidFill>
                  <a:srgbClr val="028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28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28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28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8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rgbClr val="028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28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28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3200" dirty="0">
              <a:solidFill>
                <a:srgbClr val="0280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14745" y="4197518"/>
            <a:ext cx="559191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28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tính chất phân phối</a:t>
            </a:r>
          </a:p>
          <a:p>
            <a:pPr algn="ctr"/>
            <a:r>
              <a:rPr lang="en-US" sz="3200" dirty="0" err="1" smtClean="0">
                <a:solidFill>
                  <a:srgbClr val="02800E"/>
                </a:solidFill>
                <a:latin typeface="Sriracha" charset="-34"/>
                <a:cs typeface="Sriracha" charset="-34"/>
              </a:rPr>
              <a:t>a.b</a:t>
            </a:r>
            <a:r>
              <a:rPr lang="en-US" sz="3200" dirty="0" smtClean="0">
                <a:solidFill>
                  <a:srgbClr val="02800E"/>
                </a:solidFill>
                <a:latin typeface="Sriracha" charset="-34"/>
                <a:cs typeface="Sriracha" charset="-34"/>
              </a:rPr>
              <a:t> + </a:t>
            </a:r>
            <a:r>
              <a:rPr lang="en-US" sz="3200" dirty="0" err="1" smtClean="0">
                <a:solidFill>
                  <a:srgbClr val="02800E"/>
                </a:solidFill>
                <a:latin typeface="Sriracha" charset="-34"/>
                <a:cs typeface="Sriracha" charset="-34"/>
              </a:rPr>
              <a:t>a.c</a:t>
            </a:r>
            <a:r>
              <a:rPr lang="en-US" sz="3200" dirty="0" smtClean="0">
                <a:solidFill>
                  <a:srgbClr val="02800E"/>
                </a:solidFill>
                <a:latin typeface="Sriracha" charset="-34"/>
                <a:cs typeface="Sriracha" charset="-34"/>
              </a:rPr>
              <a:t> = a.(b + c)</a:t>
            </a:r>
            <a:endParaRPr lang="en-US" sz="3200" dirty="0">
              <a:solidFill>
                <a:srgbClr val="02800E"/>
              </a:solidFill>
              <a:latin typeface="Sriracha" charset="-34"/>
              <a:cs typeface="Sriracha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73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6689" y="119721"/>
            <a:ext cx="8084022" cy="1064734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658668">
            <a:off x="7892575" y="164271"/>
            <a:ext cx="1324436" cy="356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3" y="178923"/>
            <a:ext cx="9067799" cy="84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45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736" y="-107760"/>
            <a:ext cx="1601038" cy="1513709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1303" y="1329748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riracha" charset="-34"/>
                <a:cs typeface="Sriracha" charset="-34"/>
              </a:rPr>
              <a:t>2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524941"/>
              </p:ext>
            </p:extLst>
          </p:nvPr>
        </p:nvGraphicFramePr>
        <p:xfrm>
          <a:off x="609600" y="1898789"/>
          <a:ext cx="5960146" cy="53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quation" r:id="rId10" imgW="2997000" imgH="266400" progId="Equation.DSMT4">
                  <p:embed/>
                </p:oleObj>
              </mc:Choice>
              <mc:Fallback>
                <p:oleObj name="Equation" r:id="rId10" imgW="2997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" y="1898789"/>
                        <a:ext cx="5960146" cy="530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24135"/>
              </p:ext>
            </p:extLst>
          </p:nvPr>
        </p:nvGraphicFramePr>
        <p:xfrm>
          <a:off x="685800" y="2472748"/>
          <a:ext cx="6437376" cy="58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12" imgW="3213000" imgH="291960" progId="Equation.DSMT4">
                  <p:embed/>
                </p:oleObj>
              </mc:Choice>
              <mc:Fallback>
                <p:oleObj name="Equation" r:id="rId12" imgW="3213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5800" y="2472748"/>
                        <a:ext cx="6437376" cy="58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596676"/>
              </p:ext>
            </p:extLst>
          </p:nvPr>
        </p:nvGraphicFramePr>
        <p:xfrm>
          <a:off x="685800" y="3158548"/>
          <a:ext cx="4223366" cy="58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14" imgW="2108160" imgH="291960" progId="Equation.DSMT4">
                  <p:embed/>
                </p:oleObj>
              </mc:Choice>
              <mc:Fallback>
                <p:oleObj name="Equation" r:id="rId14" imgW="2108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5800" y="3158548"/>
                        <a:ext cx="4223366" cy="58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693529"/>
              </p:ext>
            </p:extLst>
          </p:nvPr>
        </p:nvGraphicFramePr>
        <p:xfrm>
          <a:off x="685800" y="3790950"/>
          <a:ext cx="3135086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16" imgW="1523880" imgH="266400" progId="Equation.DSMT4">
                  <p:embed/>
                </p:oleObj>
              </mc:Choice>
              <mc:Fallback>
                <p:oleObj name="Equation" r:id="rId16" imgW="1523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5800" y="3790950"/>
                        <a:ext cx="3135086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1249982" y="2074652"/>
              <a:ext cx="628920" cy="500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82302" y="1919132"/>
                <a:ext cx="7743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2876822" y="2108492"/>
              <a:ext cx="456120" cy="313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4622" y="1956212"/>
                <a:ext cx="5889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/>
              <p14:cNvContentPartPr/>
              <p14:nvPr/>
            </p14:nvContentPartPr>
            <p14:xfrm>
              <a:off x="4092902" y="2091572"/>
              <a:ext cx="721800" cy="30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41422" y="1937492"/>
                <a:ext cx="8503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/>
              <p14:cNvContentPartPr/>
              <p14:nvPr/>
            </p14:nvContentPartPr>
            <p14:xfrm>
              <a:off x="5968502" y="2155652"/>
              <a:ext cx="337320" cy="241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97942" y="1992212"/>
                <a:ext cx="491760" cy="3556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81119"/>
              </p:ext>
            </p:extLst>
          </p:nvPr>
        </p:nvGraphicFramePr>
        <p:xfrm>
          <a:off x="685800" y="4377748"/>
          <a:ext cx="28225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26" imgW="1384200" imgH="266400" progId="Equation.DSMT4">
                  <p:embed/>
                </p:oleObj>
              </mc:Choice>
              <mc:Fallback>
                <p:oleObj name="Equation" r:id="rId26" imgW="1384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85800" y="4377748"/>
                        <a:ext cx="2822575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17239"/>
              </p:ext>
            </p:extLst>
          </p:nvPr>
        </p:nvGraphicFramePr>
        <p:xfrm>
          <a:off x="3581400" y="4453948"/>
          <a:ext cx="2892261" cy="43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28" imgW="1447560" imgH="215640" progId="Equation.DSMT4">
                  <p:embed/>
                </p:oleObj>
              </mc:Choice>
              <mc:Fallback>
                <p:oleObj name="Equation" r:id="rId28" imgW="1447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581400" y="4453948"/>
                        <a:ext cx="2892261" cy="431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9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7046" y="209550"/>
            <a:ext cx="6903824" cy="1066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102836">
            <a:off x="7392132" y="794049"/>
            <a:ext cx="1090342" cy="34692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80611" y="486512"/>
            <a:ext cx="6556693" cy="517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4400" dirty="0" err="1" smtClean="0">
                <a:solidFill>
                  <a:srgbClr val="02A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 smtClean="0">
                <a:solidFill>
                  <a:srgbClr val="02A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2A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solidFill>
                  <a:srgbClr val="02A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02A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 smtClean="0">
                <a:solidFill>
                  <a:srgbClr val="02A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77450" y="209550"/>
            <a:ext cx="1406321" cy="1350068"/>
          </a:xfrm>
          <a:prstGeom prst="rect">
            <a:avLst/>
          </a:prstGeom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77450" y="1587948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6007" y="2197055"/>
                <a:ext cx="2510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Sriracha" charset="-34"/>
                    <a:cs typeface="Sriracha" charset="-34"/>
                  </a:rPr>
                  <a:t>a)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=−0,37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07" y="2197055"/>
                <a:ext cx="2510687" cy="523220"/>
              </a:xfrm>
              <a:prstGeom prst="rect">
                <a:avLst/>
              </a:prstGeom>
              <a:blipFill rotWithShape="1">
                <a:blip r:embed="rId12"/>
                <a:stretch>
                  <a:fillRect l="-4854" t="-9302" r="-243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86427" y="2828303"/>
                <a:ext cx="2001445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Sriracha" charset="-34"/>
                    <a:cs typeface="Sriracha" charset="-34"/>
                  </a:rPr>
                  <a:t>b)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27" y="2828303"/>
                <a:ext cx="2001445" cy="703782"/>
              </a:xfrm>
              <a:prstGeom prst="rect">
                <a:avLst/>
              </a:prstGeom>
              <a:blipFill rotWithShape="1">
                <a:blip r:embed="rId13"/>
                <a:stretch>
                  <a:fillRect l="-6079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3048" y="3590303"/>
                <a:ext cx="2933816" cy="73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Sriracha" charset="-34"/>
                    <a:cs typeface="Sriracha" charset="-34"/>
                  </a:rPr>
                  <a:t>c)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48" y="3590303"/>
                <a:ext cx="2933816" cy="734047"/>
              </a:xfrm>
              <a:prstGeom prst="rect">
                <a:avLst/>
              </a:prstGeom>
              <a:blipFill rotWithShape="1">
                <a:blip r:embed="rId14"/>
                <a:stretch>
                  <a:fillRect l="-436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0605" y="4486275"/>
                <a:ext cx="3578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Sriracha" charset="-34"/>
                    <a:cs typeface="Sriracha" charset="-34"/>
                  </a:rPr>
                  <a:t>d)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1,6−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−0,2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05" y="4486275"/>
                <a:ext cx="3578352" cy="523220"/>
              </a:xfrm>
              <a:prstGeom prst="rect">
                <a:avLst/>
              </a:prstGeom>
              <a:blipFill rotWithShape="1">
                <a:blip r:embed="rId15"/>
                <a:stretch>
                  <a:fillRect l="-3407" t="-9302" b="-337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40993" y="1455170"/>
            <a:ext cx="4426807" cy="31739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4800" y="1491956"/>
            <a:ext cx="3868945" cy="31371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387424">
            <a:off x="-13346" y="1694094"/>
            <a:ext cx="1171249" cy="3726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8968609">
            <a:off x="4214461" y="1688747"/>
            <a:ext cx="1330454" cy="38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46"/>
              <p:cNvSpPr txBox="1">
                <a:spLocks noChangeArrowheads="1"/>
              </p:cNvSpPr>
              <p:nvPr/>
            </p:nvSpPr>
            <p:spPr bwMode="auto">
              <a:xfrm>
                <a:off x="879056" y="1775758"/>
                <a:ext cx="5216944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latin typeface="UVN La Xanh" pitchFamily="66" charset="0"/>
                    <a:cs typeface="Sriracha" charset="-34"/>
                  </a:rPr>
                  <a:t>a</a:t>
                </a:r>
                <a:r>
                  <a:rPr lang="en-US" sz="2400" dirty="0" smtClean="0">
                    <a:latin typeface="UVN La Xanh" pitchFamily="66" charset="0"/>
                    <a:cs typeface="Sriracha" charset="-34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</a:rPr>
                      <m:t>=−0,37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UVN La Xanh" pitchFamily="66" charset="0"/>
                  <a:cs typeface="Sriracha" charset="-34"/>
                </a:endParaRPr>
              </a:p>
              <a:p>
                <a:pPr eaLnBrk="1" hangingPunct="1"/>
                <a:r>
                  <a:rPr lang="en-US" sz="2400" dirty="0">
                    <a:latin typeface="UVN La Xanh" pitchFamily="66" charset="0"/>
                    <a:cs typeface="Sriracha" charset="-34"/>
                  </a:rPr>
                  <a:t> </a:t>
                </a:r>
                <a:r>
                  <a:rPr lang="en-US" sz="2400" dirty="0" smtClean="0">
                    <a:latin typeface="UVN La Xanh" pitchFamily="66" charset="0"/>
                    <a:cs typeface="Sriracha" charset="-34"/>
                  </a:rPr>
                  <a:t>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Vì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 </a:t>
                </a:r>
              </a:p>
              <a:p>
                <a:pPr eaLnBrk="1" hangingPunct="1"/>
                <a:r>
                  <a:rPr lang="en-US" sz="2400" dirty="0" err="1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và</a:t>
                </a:r>
                <a:r>
                  <a:rPr lang="en-US" sz="240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 - 0,37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&lt; 0 </a:t>
                </a:r>
              </a:p>
              <a:p>
                <a:pPr eaLnBrk="1" hangingPunct="1"/>
                <a:r>
                  <a:rPr lang="en-US" sz="2400" dirty="0" err="1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nên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không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có</a:t>
                </a:r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giá</a:t>
                </a:r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trị</a:t>
                </a:r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 x </a:t>
                </a:r>
              </a:p>
              <a:p>
                <a:pPr eaLnBrk="1" hangingPunct="1"/>
                <a:r>
                  <a:rPr lang="en-US" sz="2400" dirty="0" err="1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thoả</a:t>
                </a:r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mãn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bài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toán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UVN La Xanh" pitchFamily="66" charset="0"/>
                    <a:cs typeface="Sriracha" charset="-34"/>
                  </a:rPr>
                  <a:t>. </a:t>
                </a:r>
                <a:endParaRPr lang="en-US" sz="2400" dirty="0">
                  <a:solidFill>
                    <a:schemeClr val="tx1"/>
                  </a:solidFill>
                  <a:latin typeface="UVN La Xanh" pitchFamily="66" charset="0"/>
                  <a:cs typeface="Sriracha" charset="-34"/>
                </a:endParaRPr>
              </a:p>
            </p:txBody>
          </p:sp>
        </mc:Choice>
        <mc:Fallback xmlns="">
          <p:sp>
            <p:nvSpPr>
              <p:cNvPr id="12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056" y="1775758"/>
                <a:ext cx="5216944" cy="1938992"/>
              </a:xfrm>
              <a:prstGeom prst="rect">
                <a:avLst/>
              </a:prstGeom>
              <a:blipFill rotWithShape="0">
                <a:blip r:embed="rId12"/>
                <a:stretch>
                  <a:fillRect l="-1752" t="-2516" b="-62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81599" y="1775758"/>
                <a:ext cx="3854004" cy="2375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tx1"/>
                    </a:solidFill>
                    <a:latin typeface="UVN La Xanh" pitchFamily="66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UVN La Xanh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UVN La Xanh" pitchFamily="66" charset="0"/>
                  </a:rPr>
                  <a:t> 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UVN La Xanh" pitchFamily="66" charset="0"/>
                  </a:rPr>
                  <a:t>hoặc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=−1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UVN La Xanh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latin typeface="UVN La Xanh" pitchFamily="66" charset="0"/>
                  </a:rPr>
                  <a:t>  </a:t>
                </a:r>
                <a:r>
                  <a:rPr lang="en-US" sz="2600" dirty="0" smtClean="0">
                    <a:latin typeface="UVN La Xanh" pitchFamily="66" charset="0"/>
                  </a:rPr>
                  <a:t>   </a:t>
                </a:r>
                <a:r>
                  <a:rPr lang="en-US" sz="2600" dirty="0" err="1">
                    <a:latin typeface="UVN La Xanh" pitchFamily="66" charset="0"/>
                  </a:rPr>
                  <a:t>hoặc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latin typeface="UVN La Xanh" pitchFamily="66" charset="0"/>
                  </a:rPr>
                  <a:t>   </a:t>
                </a:r>
              </a:p>
              <a:p>
                <a:r>
                  <a:rPr lang="en-US" sz="2600" dirty="0" err="1" smtClean="0">
                    <a:solidFill>
                      <a:schemeClr val="tx1"/>
                    </a:solidFill>
                    <a:latin typeface="UVN La Xanh" pitchFamily="66" charset="0"/>
                  </a:rPr>
                  <a:t>Vậy</a:t>
                </a:r>
                <a:r>
                  <a:rPr lang="en-US" sz="2600" dirty="0" smtClean="0">
                    <a:solidFill>
                      <a:schemeClr val="tx1"/>
                    </a:solidFill>
                    <a:latin typeface="UVN La Xanh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=±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>
                  <a:solidFill>
                    <a:schemeClr val="tx1"/>
                  </a:solidFill>
                  <a:latin typeface="UVN La Xanh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9" y="1775758"/>
                <a:ext cx="3854004" cy="2375137"/>
              </a:xfrm>
              <a:prstGeom prst="rect">
                <a:avLst/>
              </a:prstGeom>
              <a:blipFill rotWithShape="1">
                <a:blip r:embed="rId13"/>
                <a:stretch>
                  <a:fillRect l="-2690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0089" y="120093"/>
            <a:ext cx="6903824" cy="886564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097173" y="-21095"/>
            <a:ext cx="1601038" cy="1513709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80161" y="1"/>
            <a:ext cx="1296410" cy="12445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803" y="57150"/>
            <a:ext cx="9067799" cy="84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45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/>
              <p14:cNvContentPartPr/>
              <p14:nvPr/>
            </p14:nvContentPartPr>
            <p14:xfrm>
              <a:off x="2930040" y="1847421"/>
              <a:ext cx="526680" cy="3477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07360" y="1827261"/>
                <a:ext cx="5695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/>
              <p14:cNvContentPartPr/>
              <p14:nvPr/>
            </p14:nvContentPartPr>
            <p14:xfrm>
              <a:off x="6927480" y="1945341"/>
              <a:ext cx="459000" cy="3092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03360" y="1930221"/>
                <a:ext cx="505080" cy="34848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387424">
            <a:off x="3415035" y="3922443"/>
            <a:ext cx="1171249" cy="372670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8968609">
            <a:off x="8094888" y="4110757"/>
            <a:ext cx="1330454" cy="3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52400" y="209550"/>
            <a:ext cx="87630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930703">
            <a:off x="-357281" y="313993"/>
            <a:ext cx="1411887" cy="456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-162669" y="4264069"/>
                <a:ext cx="4810869" cy="1063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latin typeface="UVN La Xanh" pitchFamily="66" charset="0"/>
                  </a:rPr>
                  <a:t>            </a:t>
                </a:r>
                <a:r>
                  <a:rPr lang="en-US" sz="2600" dirty="0" err="1" smtClean="0">
                    <a:latin typeface="UVN La Xanh" pitchFamily="66" charset="0"/>
                  </a:rPr>
                  <a:t>Vậy</a:t>
                </a:r>
                <a:r>
                  <a:rPr lang="en-US" sz="2600" dirty="0" smtClean="0">
                    <a:latin typeface="UVN La Xanh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2600" dirty="0">
                        <a:latin typeface="UVN La Xanh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dirty="0">
                        <a:latin typeface="UVN La Xanh" pitchFamily="66" charset="0"/>
                      </a:rPr>
                      <m:t>ho</m:t>
                    </m:r>
                    <m:r>
                      <m:rPr>
                        <m:nor/>
                      </m:rPr>
                      <a:rPr lang="en-US" sz="2600" dirty="0">
                        <a:latin typeface="UVN La Xanh" pitchFamily="66" charset="0"/>
                      </a:rPr>
                      <m:t>ặ</m:t>
                    </m:r>
                    <m:r>
                      <m:rPr>
                        <m:nor/>
                      </m:rPr>
                      <a:rPr lang="en-US" sz="2600" dirty="0">
                        <a:latin typeface="UVN La Xanh" pitchFamily="66" charset="0"/>
                      </a:rPr>
                      <m:t>c</m:t>
                    </m:r>
                    <m:r>
                      <m:rPr>
                        <m:nor/>
                      </m:rPr>
                      <a:rPr lang="en-US" sz="2600" dirty="0">
                        <a:latin typeface="UVN La Xanh" pitchFamily="66" charset="0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2600" dirty="0">
                  <a:latin typeface="UVN La Xanh" pitchFamily="66" charset="0"/>
                </a:endParaRPr>
              </a:p>
              <a:p>
                <a:endParaRPr lang="en-US" sz="2600" dirty="0">
                  <a:latin typeface="UVN La Xanh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669" y="4264069"/>
                <a:ext cx="4810869" cy="10639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9366" y="145687"/>
                <a:ext cx="2540054" cy="64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Sriracha" charset="-34"/>
                    <a:cs typeface="Sriracha" charset="-34"/>
                  </a:rPr>
                  <a:t>c)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66" y="145687"/>
                <a:ext cx="2540054" cy="642355"/>
              </a:xfrm>
              <a:prstGeom prst="rect">
                <a:avLst/>
              </a:prstGeom>
              <a:blipFill rotWithShape="1">
                <a:blip r:embed="rId5"/>
                <a:stretch>
                  <a:fillRect l="-384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95400" y="742950"/>
                <a:ext cx="2348272" cy="796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riracha" charset="-34"/>
                  <a:cs typeface="Sriracha" charset="-34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742950"/>
                <a:ext cx="2348272" cy="7961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2362200" y="133350"/>
            <a:ext cx="696357" cy="667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015150" y="612740"/>
            <a:ext cx="304800" cy="426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/>
              <p14:cNvContentPartPr/>
              <p14:nvPr/>
            </p14:nvContentPartPr>
            <p14:xfrm>
              <a:off x="3581400" y="1047750"/>
              <a:ext cx="459000" cy="309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7280" y="1032630"/>
                <a:ext cx="5050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6017" y="1581150"/>
                <a:ext cx="5679632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UVN La Xanh" pitchFamily="66" charset="0"/>
                  </a:rPr>
                  <a:t>                hoặc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UVN La Xanh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17" y="1581150"/>
                <a:ext cx="5679632" cy="616515"/>
              </a:xfrm>
              <a:prstGeom prst="rect">
                <a:avLst/>
              </a:prstGeom>
              <a:blipFill rotWithShape="1">
                <a:blip r:embed="rId9"/>
                <a:stretch>
                  <a:fillRect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7200" y="2190750"/>
                <a:ext cx="6462410" cy="660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 smtClean="0">
                    <a:latin typeface="UVN La Xanh" pitchFamily="66" charset="0"/>
                  </a:rPr>
                  <a:t>         hoặc       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   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600" dirty="0">
                  <a:latin typeface="UVN La Xanh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90750"/>
                <a:ext cx="6462410" cy="660181"/>
              </a:xfrm>
              <a:prstGeom prst="rect">
                <a:avLst/>
              </a:prstGeom>
              <a:blipFill rotWithShape="1">
                <a:blip r:embed="rId10"/>
                <a:stretch>
                  <a:fillRect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75610" y="2871495"/>
                <a:ext cx="6827895" cy="658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600" dirty="0" smtClean="0">
                    <a:latin typeface="UVN La Xanh" pitchFamily="66" charset="0"/>
                  </a:rPr>
                  <a:t>      hoặc  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2600" dirty="0">
                  <a:latin typeface="UVN La Xanh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10" y="2871495"/>
                <a:ext cx="6827895" cy="658129"/>
              </a:xfrm>
              <a:prstGeom prst="rect">
                <a:avLst/>
              </a:prstGeom>
              <a:blipFill rotWithShape="1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1000" y="3549571"/>
                <a:ext cx="6159507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600" dirty="0" smtClean="0">
                    <a:latin typeface="UVN La Xanh" pitchFamily="66" charset="0"/>
                  </a:rPr>
                  <a:t>             hoặc       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  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2600" dirty="0">
                  <a:latin typeface="UVN La Xanh" pitchFamily="66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49571"/>
                <a:ext cx="6159507" cy="663836"/>
              </a:xfrm>
              <a:prstGeom prst="rect">
                <a:avLst/>
              </a:prstGeom>
              <a:blipFill rotWithShape="1">
                <a:blip r:embed="rId12"/>
                <a:stretch>
                  <a:fillRect b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1267931" y="1590814"/>
            <a:ext cx="696357" cy="667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20881" y="2070204"/>
            <a:ext cx="669919" cy="225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257800" y="1523461"/>
            <a:ext cx="500607" cy="667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58407" y="2021829"/>
            <a:ext cx="895162" cy="265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11" grpId="0" animBg="1"/>
      <p:bldP spid="26" grpId="0"/>
      <p:bldP spid="27" grpId="0"/>
      <p:bldP spid="28" grpId="0"/>
      <p:bldP spid="29" grpId="0"/>
      <p:bldP spid="33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337</Words>
  <Application>Microsoft Office PowerPoint</Application>
  <PresentationFormat>On-screen Show (16:9)</PresentationFormat>
  <Paragraphs>78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 Math</vt:lpstr>
      <vt:lpstr>Public Sans</vt:lpstr>
      <vt:lpstr>Sriracha</vt:lpstr>
      <vt:lpstr>Symbol</vt:lpstr>
      <vt:lpstr>Times New Roman</vt:lpstr>
      <vt:lpstr>UTM Androgyne</vt:lpstr>
      <vt:lpstr>UVN La Xanh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và Vàng Viết tay Nội quy lớp học Trống Bản thuyết trình Giáo dục</dc:title>
  <dc:creator>Administrator</dc:creator>
  <cp:lastModifiedBy>Lai Tien Huong</cp:lastModifiedBy>
  <cp:revision>50</cp:revision>
  <dcterms:created xsi:type="dcterms:W3CDTF">2006-08-16T00:00:00Z</dcterms:created>
  <dcterms:modified xsi:type="dcterms:W3CDTF">2021-10-03T14:13:50Z</dcterms:modified>
  <dc:identifier>DAEreJSevIw</dc:identifier>
</cp:coreProperties>
</file>